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 id="2147483672" r:id="rId3"/>
  </p:sldMasterIdLst>
  <p:notesMasterIdLst>
    <p:notesMasterId r:id="rId13"/>
  </p:notesMasterIdLst>
  <p:sldIdLst>
    <p:sldId id="256" r:id="rId4"/>
    <p:sldId id="257" r:id="rId5"/>
    <p:sldId id="258" r:id="rId6"/>
    <p:sldId id="259" r:id="rId7"/>
    <p:sldId id="260" r:id="rId8"/>
    <p:sldId id="261" r:id="rId9"/>
    <p:sldId id="262" r:id="rId10"/>
    <p:sldId id="263" r:id="rId11"/>
    <p:sldId id="264" r:id="rId12"/>
  </p:sldIdLst>
  <p:sldSz cx="9144000" cy="5143500" type="screen16x9"/>
  <p:notesSz cx="6858000" cy="9144000"/>
  <p:embeddedFontLst>
    <p:embeddedFont>
      <p:font typeface="Bebas Neue" panose="020B0606020202050201" pitchFamily="34" charset="0"/>
      <p:regular r:id="rId14"/>
    </p:embeddedFont>
    <p:embeddedFont>
      <p:font typeface="Roboto" panose="02000000000000000000" pitchFamily="2"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567">
          <p15:clr>
            <a:srgbClr val="747775"/>
          </p15:clr>
        </p15:guide>
        <p15:guide id="2" pos="340">
          <p15:clr>
            <a:srgbClr val="747775"/>
          </p15:clr>
        </p15:guide>
        <p15:guide id="3" orient="horz" pos="1020">
          <p15:clr>
            <a:srgbClr val="747775"/>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2" roundtripDataSignature="AMtx7miYshDI10obfAmmUFHkrPQ96jUq/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917" y="86"/>
      </p:cViewPr>
      <p:guideLst>
        <p:guide orient="horz" pos="567"/>
        <p:guide pos="340"/>
        <p:guide orient="horz" pos="10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font" Target="fonts/font4.fntdata"/><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font" Target="fonts/font2.fntdata"/><Relationship Id="rId23"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font" Target="fonts/font1.fntdata"/><Relationship Id="rId2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371552168e3_0_3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1" name="Google Shape;181;g371552168e3_0_3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371552168e3_0_4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8" name="Google Shape;188;g371552168e3_0_4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371552168e3_0_4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1" name="Google Shape;201;g371552168e3_0_4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371552168e3_0_4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4" name="Google Shape;224;g371552168e3_0_4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371552168e3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8" name="Google Shape;238;g371552168e3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7" name="Google Shape;247;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9" name="Google Shape;259;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371552168e3_0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0" name="Google Shape;270;g371552168e3_0_1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371552168e3_0_1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4" name="Google Shape;284;g371552168e3_0_1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3"/>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13"/>
          <p:cNvSpPr/>
          <p:nvPr/>
        </p:nvSpPr>
        <p:spPr>
          <a:xfrm flipH="1">
            <a:off x="8246400" y="4245875"/>
            <a:ext cx="897600" cy="897600"/>
          </a:xfrm>
          <a:prstGeom prst="round1Rect">
            <a:avLst>
              <a:gd name="adj" fmla="val 16667"/>
            </a:avLst>
          </a:prstGeom>
          <a:solidFill>
            <a:schemeClr val="lt1">
              <a:alpha val="67843"/>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13"/>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3" name="Google Shape;13;p13"/>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4" name="Google Shape;14;p1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54"/>
        <p:cNvGrpSpPr/>
        <p:nvPr/>
      </p:nvGrpSpPr>
      <p:grpSpPr>
        <a:xfrm>
          <a:off x="0" y="0"/>
          <a:ext cx="0" cy="0"/>
          <a:chOff x="0" y="0"/>
          <a:chExt cx="0" cy="0"/>
        </a:xfrm>
      </p:grpSpPr>
      <p:sp>
        <p:nvSpPr>
          <p:cNvPr id="55" name="Google Shape;55;p37"/>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37"/>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37"/>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58" name="Google Shape;58;p3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accent4"/>
        </a:solidFill>
        <a:effectLst/>
      </p:bgPr>
    </p:bg>
    <p:spTree>
      <p:nvGrpSpPr>
        <p:cNvPr id="1" name="Shape 59"/>
        <p:cNvGrpSpPr/>
        <p:nvPr/>
      </p:nvGrpSpPr>
      <p:grpSpPr>
        <a:xfrm>
          <a:off x="0" y="0"/>
          <a:ext cx="0" cy="0"/>
          <a:chOff x="0" y="0"/>
          <a:chExt cx="0" cy="0"/>
        </a:xfrm>
      </p:grpSpPr>
      <p:sp>
        <p:nvSpPr>
          <p:cNvPr id="60" name="Google Shape;60;p38"/>
          <p:cNvSpPr txBox="1">
            <a:spLocks noGrp="1"/>
          </p:cNvSpPr>
          <p:nvPr>
            <p:ph type="title"/>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endParaRPr/>
          </a:p>
        </p:txBody>
      </p:sp>
      <p:sp>
        <p:nvSpPr>
          <p:cNvPr id="61" name="Google Shape;61;p38"/>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62" name="Google Shape;62;p3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7"/>
        <p:cNvGrpSpPr/>
        <p:nvPr/>
      </p:nvGrpSpPr>
      <p:grpSpPr>
        <a:xfrm>
          <a:off x="0" y="0"/>
          <a:ext cx="0" cy="0"/>
          <a:chOff x="0" y="0"/>
          <a:chExt cx="0" cy="0"/>
        </a:xfrm>
      </p:grpSpPr>
      <p:sp>
        <p:nvSpPr>
          <p:cNvPr id="68" name="Google Shape;68;g371552168e3_0_170"/>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g371552168e3_0_170"/>
          <p:cNvSpPr/>
          <p:nvPr/>
        </p:nvSpPr>
        <p:spPr>
          <a:xfrm flipH="1">
            <a:off x="8246400" y="4245875"/>
            <a:ext cx="897600" cy="897600"/>
          </a:xfrm>
          <a:prstGeom prst="round1Rect">
            <a:avLst>
              <a:gd name="adj" fmla="val 16667"/>
            </a:avLst>
          </a:prstGeom>
          <a:solidFill>
            <a:schemeClr val="lt1">
              <a:alpha val="6745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g371552168e3_0_170"/>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1" name="Google Shape;71;g371552168e3_0_170"/>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72" name="Google Shape;72;g371552168e3_0_17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3"/>
        <p:cNvGrpSpPr/>
        <p:nvPr/>
      </p:nvGrpSpPr>
      <p:grpSpPr>
        <a:xfrm>
          <a:off x="0" y="0"/>
          <a:ext cx="0" cy="0"/>
          <a:chOff x="0" y="0"/>
          <a:chExt cx="0" cy="0"/>
        </a:xfrm>
      </p:grpSpPr>
      <p:sp>
        <p:nvSpPr>
          <p:cNvPr id="74" name="Google Shape;74;g371552168e3_0_176"/>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75" name="Google Shape;75;g371552168e3_0_17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6"/>
        <p:cNvGrpSpPr/>
        <p:nvPr/>
      </p:nvGrpSpPr>
      <p:grpSpPr>
        <a:xfrm>
          <a:off x="0" y="0"/>
          <a:ext cx="0" cy="0"/>
          <a:chOff x="0" y="0"/>
          <a:chExt cx="0" cy="0"/>
        </a:xfrm>
      </p:grpSpPr>
      <p:sp>
        <p:nvSpPr>
          <p:cNvPr id="77" name="Google Shape;77;g371552168e3_0_179"/>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 name="Google Shape;78;g371552168e3_0_179"/>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g371552168e3_0_179"/>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80" name="Google Shape;80;g371552168e3_0_179"/>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81" name="Google Shape;81;g371552168e3_0_17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82"/>
        <p:cNvGrpSpPr/>
        <p:nvPr/>
      </p:nvGrpSpPr>
      <p:grpSpPr>
        <a:xfrm>
          <a:off x="0" y="0"/>
          <a:ext cx="0" cy="0"/>
          <a:chOff x="0" y="0"/>
          <a:chExt cx="0" cy="0"/>
        </a:xfrm>
      </p:grpSpPr>
      <p:sp>
        <p:nvSpPr>
          <p:cNvPr id="83" name="Google Shape;83;g371552168e3_0_185"/>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 name="Google Shape;84;g371552168e3_0_18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 name="Google Shape;85;g371552168e3_0_185"/>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86" name="Google Shape;86;g371552168e3_0_185"/>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87" name="Google Shape;87;g371552168e3_0_185"/>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88" name="Google Shape;88;g371552168e3_0_18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9"/>
        <p:cNvGrpSpPr/>
        <p:nvPr/>
      </p:nvGrpSpPr>
      <p:grpSpPr>
        <a:xfrm>
          <a:off x="0" y="0"/>
          <a:ext cx="0" cy="0"/>
          <a:chOff x="0" y="0"/>
          <a:chExt cx="0" cy="0"/>
        </a:xfrm>
      </p:grpSpPr>
      <p:sp>
        <p:nvSpPr>
          <p:cNvPr id="90" name="Google Shape;90;g371552168e3_0_192"/>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 name="Google Shape;91;g371552168e3_0_192"/>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 name="Google Shape;92;g371552168e3_0_192"/>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93" name="Google Shape;93;g371552168e3_0_19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94"/>
        <p:cNvGrpSpPr/>
        <p:nvPr/>
      </p:nvGrpSpPr>
      <p:grpSpPr>
        <a:xfrm>
          <a:off x="0" y="0"/>
          <a:ext cx="0" cy="0"/>
          <a:chOff x="0" y="0"/>
          <a:chExt cx="0" cy="0"/>
        </a:xfrm>
      </p:grpSpPr>
      <p:sp>
        <p:nvSpPr>
          <p:cNvPr id="95" name="Google Shape;95;g371552168e3_0_197"/>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6" name="Google Shape;96;g371552168e3_0_197"/>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g371552168e3_0_197"/>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98" name="Google Shape;98;g371552168e3_0_197"/>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99" name="Google Shape;99;g371552168e3_0_19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100"/>
        <p:cNvGrpSpPr/>
        <p:nvPr/>
      </p:nvGrpSpPr>
      <p:grpSpPr>
        <a:xfrm>
          <a:off x="0" y="0"/>
          <a:ext cx="0" cy="0"/>
          <a:chOff x="0" y="0"/>
          <a:chExt cx="0" cy="0"/>
        </a:xfrm>
      </p:grpSpPr>
      <p:sp>
        <p:nvSpPr>
          <p:cNvPr id="101" name="Google Shape;101;g371552168e3_0_203"/>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102" name="Google Shape;102;g371552168e3_0_20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03"/>
        <p:cNvGrpSpPr/>
        <p:nvPr/>
      </p:nvGrpSpPr>
      <p:grpSpPr>
        <a:xfrm>
          <a:off x="0" y="0"/>
          <a:ext cx="0" cy="0"/>
          <a:chOff x="0" y="0"/>
          <a:chExt cx="0" cy="0"/>
        </a:xfrm>
      </p:grpSpPr>
      <p:sp>
        <p:nvSpPr>
          <p:cNvPr id="104" name="Google Shape;104;g371552168e3_0_206"/>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 name="Google Shape;105;g371552168e3_0_206"/>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 name="Google Shape;106;g371552168e3_0_206"/>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107" name="Google Shape;107;g371552168e3_0_206"/>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08" name="Google Shape;108;g371552168e3_0_206"/>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109" name="Google Shape;109;g371552168e3_0_20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15"/>
        <p:cNvGrpSpPr/>
        <p:nvPr/>
      </p:nvGrpSpPr>
      <p:grpSpPr>
        <a:xfrm>
          <a:off x="0" y="0"/>
          <a:ext cx="0" cy="0"/>
          <a:chOff x="0" y="0"/>
          <a:chExt cx="0" cy="0"/>
        </a:xfrm>
      </p:grpSpPr>
      <p:sp>
        <p:nvSpPr>
          <p:cNvPr id="16" name="Google Shape;16;p1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10"/>
        <p:cNvGrpSpPr/>
        <p:nvPr/>
      </p:nvGrpSpPr>
      <p:grpSpPr>
        <a:xfrm>
          <a:off x="0" y="0"/>
          <a:ext cx="0" cy="0"/>
          <a:chOff x="0" y="0"/>
          <a:chExt cx="0" cy="0"/>
        </a:xfrm>
      </p:grpSpPr>
      <p:sp>
        <p:nvSpPr>
          <p:cNvPr id="111" name="Google Shape;111;g371552168e3_0_213"/>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 name="Google Shape;112;g371552168e3_0_213"/>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 name="Google Shape;113;g371552168e3_0_213"/>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14" name="Google Shape;114;g371552168e3_0_21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115"/>
        <p:cNvGrpSpPr/>
        <p:nvPr/>
      </p:nvGrpSpPr>
      <p:grpSpPr>
        <a:xfrm>
          <a:off x="0" y="0"/>
          <a:ext cx="0" cy="0"/>
          <a:chOff x="0" y="0"/>
          <a:chExt cx="0" cy="0"/>
        </a:xfrm>
      </p:grpSpPr>
      <p:sp>
        <p:nvSpPr>
          <p:cNvPr id="116" name="Google Shape;116;g371552168e3_0_218"/>
          <p:cNvSpPr txBox="1">
            <a:spLocks noGrp="1"/>
          </p:cNvSpPr>
          <p:nvPr>
            <p:ph type="title"/>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endParaRPr/>
          </a:p>
        </p:txBody>
      </p:sp>
      <p:sp>
        <p:nvSpPr>
          <p:cNvPr id="117" name="Google Shape;117;g371552168e3_0_218"/>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118" name="Google Shape;118;g371552168e3_0_21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9"/>
        <p:cNvGrpSpPr/>
        <p:nvPr/>
      </p:nvGrpSpPr>
      <p:grpSpPr>
        <a:xfrm>
          <a:off x="0" y="0"/>
          <a:ext cx="0" cy="0"/>
          <a:chOff x="0" y="0"/>
          <a:chExt cx="0" cy="0"/>
        </a:xfrm>
      </p:grpSpPr>
      <p:sp>
        <p:nvSpPr>
          <p:cNvPr id="120" name="Google Shape;120;g371552168e3_0_22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5"/>
        <p:cNvGrpSpPr/>
        <p:nvPr/>
      </p:nvGrpSpPr>
      <p:grpSpPr>
        <a:xfrm>
          <a:off x="0" y="0"/>
          <a:ext cx="0" cy="0"/>
          <a:chOff x="0" y="0"/>
          <a:chExt cx="0" cy="0"/>
        </a:xfrm>
      </p:grpSpPr>
      <p:sp>
        <p:nvSpPr>
          <p:cNvPr id="126" name="Google Shape;126;g371552168e3_0_356"/>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Google Shape;127;g371552168e3_0_356"/>
          <p:cNvSpPr/>
          <p:nvPr/>
        </p:nvSpPr>
        <p:spPr>
          <a:xfrm flipH="1">
            <a:off x="8246400" y="4245875"/>
            <a:ext cx="897600" cy="897600"/>
          </a:xfrm>
          <a:prstGeom prst="round1Rect">
            <a:avLst>
              <a:gd name="adj" fmla="val 16667"/>
            </a:avLst>
          </a:prstGeom>
          <a:solidFill>
            <a:schemeClr val="lt1">
              <a:alpha val="6745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 name="Google Shape;128;g371552168e3_0_356"/>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29" name="Google Shape;129;g371552168e3_0_356"/>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0" name="Google Shape;130;g371552168e3_0_35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131"/>
        <p:cNvGrpSpPr/>
        <p:nvPr/>
      </p:nvGrpSpPr>
      <p:grpSpPr>
        <a:xfrm>
          <a:off x="0" y="0"/>
          <a:ext cx="0" cy="0"/>
          <a:chOff x="0" y="0"/>
          <a:chExt cx="0" cy="0"/>
        </a:xfrm>
      </p:grpSpPr>
      <p:sp>
        <p:nvSpPr>
          <p:cNvPr id="132" name="Google Shape;132;g371552168e3_0_36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3"/>
        <p:cNvGrpSpPr/>
        <p:nvPr/>
      </p:nvGrpSpPr>
      <p:grpSpPr>
        <a:xfrm>
          <a:off x="0" y="0"/>
          <a:ext cx="0" cy="0"/>
          <a:chOff x="0" y="0"/>
          <a:chExt cx="0" cy="0"/>
        </a:xfrm>
      </p:grpSpPr>
      <p:sp>
        <p:nvSpPr>
          <p:cNvPr id="134" name="Google Shape;134;g371552168e3_0_364"/>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135" name="Google Shape;135;g371552168e3_0_36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6"/>
        <p:cNvGrpSpPr/>
        <p:nvPr/>
      </p:nvGrpSpPr>
      <p:grpSpPr>
        <a:xfrm>
          <a:off x="0" y="0"/>
          <a:ext cx="0" cy="0"/>
          <a:chOff x="0" y="0"/>
          <a:chExt cx="0" cy="0"/>
        </a:xfrm>
      </p:grpSpPr>
      <p:sp>
        <p:nvSpPr>
          <p:cNvPr id="137" name="Google Shape;137;g371552168e3_0_367"/>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 name="Google Shape;138;g371552168e3_0_367"/>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 name="Google Shape;139;g371552168e3_0_367"/>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40" name="Google Shape;140;g371552168e3_0_367"/>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41" name="Google Shape;141;g371552168e3_0_36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42"/>
        <p:cNvGrpSpPr/>
        <p:nvPr/>
      </p:nvGrpSpPr>
      <p:grpSpPr>
        <a:xfrm>
          <a:off x="0" y="0"/>
          <a:ext cx="0" cy="0"/>
          <a:chOff x="0" y="0"/>
          <a:chExt cx="0" cy="0"/>
        </a:xfrm>
      </p:grpSpPr>
      <p:sp>
        <p:nvSpPr>
          <p:cNvPr id="143" name="Google Shape;143;g371552168e3_0_373"/>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 name="Google Shape;144;g371552168e3_0_373"/>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g371552168e3_0_373"/>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46" name="Google Shape;146;g371552168e3_0_373"/>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47" name="Google Shape;147;g371552168e3_0_373"/>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48" name="Google Shape;148;g371552168e3_0_37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49"/>
        <p:cNvGrpSpPr/>
        <p:nvPr/>
      </p:nvGrpSpPr>
      <p:grpSpPr>
        <a:xfrm>
          <a:off x="0" y="0"/>
          <a:ext cx="0" cy="0"/>
          <a:chOff x="0" y="0"/>
          <a:chExt cx="0" cy="0"/>
        </a:xfrm>
      </p:grpSpPr>
      <p:sp>
        <p:nvSpPr>
          <p:cNvPr id="150" name="Google Shape;150;g371552168e3_0_380"/>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 name="Google Shape;151;g371552168e3_0_380"/>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 name="Google Shape;152;g371552168e3_0_380"/>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153" name="Google Shape;153;g371552168e3_0_38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154"/>
        <p:cNvGrpSpPr/>
        <p:nvPr/>
      </p:nvGrpSpPr>
      <p:grpSpPr>
        <a:xfrm>
          <a:off x="0" y="0"/>
          <a:ext cx="0" cy="0"/>
          <a:chOff x="0" y="0"/>
          <a:chExt cx="0" cy="0"/>
        </a:xfrm>
      </p:grpSpPr>
      <p:sp>
        <p:nvSpPr>
          <p:cNvPr id="155" name="Google Shape;155;g371552168e3_0_385"/>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 name="Google Shape;156;g371552168e3_0_385"/>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 name="Google Shape;157;g371552168e3_0_385"/>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58" name="Google Shape;158;g371552168e3_0_385"/>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159" name="Google Shape;159;g371552168e3_0_38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0"/>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19" name="Google Shape;19;p3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160"/>
        <p:cNvGrpSpPr/>
        <p:nvPr/>
      </p:nvGrpSpPr>
      <p:grpSpPr>
        <a:xfrm>
          <a:off x="0" y="0"/>
          <a:ext cx="0" cy="0"/>
          <a:chOff x="0" y="0"/>
          <a:chExt cx="0" cy="0"/>
        </a:xfrm>
      </p:grpSpPr>
      <p:sp>
        <p:nvSpPr>
          <p:cNvPr id="161" name="Google Shape;161;g371552168e3_0_391"/>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162" name="Google Shape;162;g371552168e3_0_39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63"/>
        <p:cNvGrpSpPr/>
        <p:nvPr/>
      </p:nvGrpSpPr>
      <p:grpSpPr>
        <a:xfrm>
          <a:off x="0" y="0"/>
          <a:ext cx="0" cy="0"/>
          <a:chOff x="0" y="0"/>
          <a:chExt cx="0" cy="0"/>
        </a:xfrm>
      </p:grpSpPr>
      <p:sp>
        <p:nvSpPr>
          <p:cNvPr id="164" name="Google Shape;164;g371552168e3_0_394"/>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 name="Google Shape;165;g371552168e3_0_394"/>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 name="Google Shape;166;g371552168e3_0_394"/>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167" name="Google Shape;167;g371552168e3_0_394"/>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68" name="Google Shape;168;g371552168e3_0_394"/>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169" name="Google Shape;169;g371552168e3_0_39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70"/>
        <p:cNvGrpSpPr/>
        <p:nvPr/>
      </p:nvGrpSpPr>
      <p:grpSpPr>
        <a:xfrm>
          <a:off x="0" y="0"/>
          <a:ext cx="0" cy="0"/>
          <a:chOff x="0" y="0"/>
          <a:chExt cx="0" cy="0"/>
        </a:xfrm>
      </p:grpSpPr>
      <p:sp>
        <p:nvSpPr>
          <p:cNvPr id="171" name="Google Shape;171;g371552168e3_0_401"/>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2" name="Google Shape;172;g371552168e3_0_401"/>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3" name="Google Shape;173;g371552168e3_0_401"/>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74" name="Google Shape;174;g371552168e3_0_40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accent4"/>
        </a:solidFill>
        <a:effectLst/>
      </p:bgPr>
    </p:bg>
    <p:spTree>
      <p:nvGrpSpPr>
        <p:cNvPr id="1" name="Shape 175"/>
        <p:cNvGrpSpPr/>
        <p:nvPr/>
      </p:nvGrpSpPr>
      <p:grpSpPr>
        <a:xfrm>
          <a:off x="0" y="0"/>
          <a:ext cx="0" cy="0"/>
          <a:chOff x="0" y="0"/>
          <a:chExt cx="0" cy="0"/>
        </a:xfrm>
      </p:grpSpPr>
      <p:sp>
        <p:nvSpPr>
          <p:cNvPr id="176" name="Google Shape;176;g371552168e3_0_406"/>
          <p:cNvSpPr txBox="1">
            <a:spLocks noGrp="1"/>
          </p:cNvSpPr>
          <p:nvPr>
            <p:ph type="title"/>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endParaRPr/>
          </a:p>
        </p:txBody>
      </p:sp>
      <p:sp>
        <p:nvSpPr>
          <p:cNvPr id="177" name="Google Shape;177;g371552168e3_0_406"/>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178" name="Google Shape;178;g371552168e3_0_40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Google Shape;21;p31"/>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31"/>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31"/>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24" name="Google Shape;24;p31"/>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25" name="Google Shape;25;p3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32"/>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32"/>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32"/>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30" name="Google Shape;30;p32"/>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p32"/>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2" name="Google Shape;32;p3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3"/>
        <p:cNvGrpSpPr/>
        <p:nvPr/>
      </p:nvGrpSpPr>
      <p:grpSpPr>
        <a:xfrm>
          <a:off x="0" y="0"/>
          <a:ext cx="0" cy="0"/>
          <a:chOff x="0" y="0"/>
          <a:chExt cx="0" cy="0"/>
        </a:xfrm>
      </p:grpSpPr>
      <p:sp>
        <p:nvSpPr>
          <p:cNvPr id="34" name="Google Shape;34;p33"/>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33"/>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33"/>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37" name="Google Shape;37;p3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8"/>
        <p:cNvGrpSpPr/>
        <p:nvPr/>
      </p:nvGrpSpPr>
      <p:grpSpPr>
        <a:xfrm>
          <a:off x="0" y="0"/>
          <a:ext cx="0" cy="0"/>
          <a:chOff x="0" y="0"/>
          <a:chExt cx="0" cy="0"/>
        </a:xfrm>
      </p:grpSpPr>
      <p:sp>
        <p:nvSpPr>
          <p:cNvPr id="39" name="Google Shape;39;p34"/>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p34"/>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 name="Google Shape;41;p34"/>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2" name="Google Shape;42;p34"/>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43" name="Google Shape;43;p3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4"/>
        <p:cNvGrpSpPr/>
        <p:nvPr/>
      </p:nvGrpSpPr>
      <p:grpSpPr>
        <a:xfrm>
          <a:off x="0" y="0"/>
          <a:ext cx="0" cy="0"/>
          <a:chOff x="0" y="0"/>
          <a:chExt cx="0" cy="0"/>
        </a:xfrm>
      </p:grpSpPr>
      <p:sp>
        <p:nvSpPr>
          <p:cNvPr id="45" name="Google Shape;45;p35"/>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46" name="Google Shape;46;p3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7"/>
        <p:cNvGrpSpPr/>
        <p:nvPr/>
      </p:nvGrpSpPr>
      <p:grpSpPr>
        <a:xfrm>
          <a:off x="0" y="0"/>
          <a:ext cx="0" cy="0"/>
          <a:chOff x="0" y="0"/>
          <a:chExt cx="0" cy="0"/>
        </a:xfrm>
      </p:grpSpPr>
      <p:sp>
        <p:nvSpPr>
          <p:cNvPr id="48" name="Google Shape;48;p36"/>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36"/>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p36"/>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51" name="Google Shape;51;p36"/>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2" name="Google Shape;52;p36"/>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53" name="Google Shape;53;p3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2"/>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7" name="Google Shape;7;p12"/>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rtl="0">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8" name="Google Shape;8;p1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
        <p:cNvGrpSpPr/>
        <p:nvPr/>
      </p:nvGrpSpPr>
      <p:grpSpPr>
        <a:xfrm>
          <a:off x="0" y="0"/>
          <a:ext cx="0" cy="0"/>
          <a:chOff x="0" y="0"/>
          <a:chExt cx="0" cy="0"/>
        </a:xfrm>
      </p:grpSpPr>
      <p:sp>
        <p:nvSpPr>
          <p:cNvPr id="64" name="Google Shape;64;g371552168e3_0_166"/>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65" name="Google Shape;65;g371552168e3_0_166"/>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66" name="Google Shape;66;g371552168e3_0_16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21"/>
        <p:cNvGrpSpPr/>
        <p:nvPr/>
      </p:nvGrpSpPr>
      <p:grpSpPr>
        <a:xfrm>
          <a:off x="0" y="0"/>
          <a:ext cx="0" cy="0"/>
          <a:chOff x="0" y="0"/>
          <a:chExt cx="0" cy="0"/>
        </a:xfrm>
      </p:grpSpPr>
      <p:sp>
        <p:nvSpPr>
          <p:cNvPr id="122" name="Google Shape;122;g371552168e3_0_352"/>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123" name="Google Shape;123;g371552168e3_0_352"/>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124" name="Google Shape;124;g371552168e3_0_35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hyperlink" Target="mailto:a.lara@umh.es" TargetMode="External"/><Relationship Id="rId2" Type="http://schemas.openxmlformats.org/officeDocument/2006/relationships/notesSlide" Target="../notesSlides/notesSlide2.xml"/><Relationship Id="rId1" Type="http://schemas.openxmlformats.org/officeDocument/2006/relationships/slideLayout" Target="../slideLayouts/slideLayout23.xml"/><Relationship Id="rId6" Type="http://schemas.openxmlformats.org/officeDocument/2006/relationships/image" Target="../media/image3.jpg"/><Relationship Id="rId5" Type="http://schemas.openxmlformats.org/officeDocument/2006/relationships/image" Target="../media/image2.png"/><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hyperlink" Target="http://www.donesdeciencia.upv.es/index_c.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s://salvandomiterritorio.umh.es/" TargetMode="External"/><Relationship Id="rId7"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hyperlink" Target="https://creativecommons.org/licenses/by-nc-nd/4.0/"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3.xml"/><Relationship Id="rId6" Type="http://schemas.openxmlformats.org/officeDocument/2006/relationships/hyperlink" Target="mailto:bivars@umh.es" TargetMode="External"/><Relationship Id="rId5" Type="http://schemas.openxmlformats.org/officeDocument/2006/relationships/image" Target="../media/image3.jp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2"/>
        <p:cNvGrpSpPr/>
        <p:nvPr/>
      </p:nvGrpSpPr>
      <p:grpSpPr>
        <a:xfrm>
          <a:off x="0" y="0"/>
          <a:ext cx="0" cy="0"/>
          <a:chOff x="0" y="0"/>
          <a:chExt cx="0" cy="0"/>
        </a:xfrm>
      </p:grpSpPr>
      <p:sp>
        <p:nvSpPr>
          <p:cNvPr id="183" name="Google Shape;183;g371552168e3_0_346"/>
          <p:cNvSpPr/>
          <p:nvPr/>
        </p:nvSpPr>
        <p:spPr>
          <a:xfrm>
            <a:off x="137269" y="182880"/>
            <a:ext cx="8791355" cy="4596938"/>
          </a:xfrm>
          <a:custGeom>
            <a:avLst/>
            <a:gdLst/>
            <a:ahLst/>
            <a:cxnLst/>
            <a:rect l="l" t="t" r="r" b="b"/>
            <a:pathLst>
              <a:path w="8791355" h="4596938" extrusionOk="0">
                <a:moveTo>
                  <a:pt x="65216" y="131827"/>
                </a:moveTo>
                <a:cubicBezTo>
                  <a:pt x="176546" y="-139148"/>
                  <a:pt x="8336175" y="81407"/>
                  <a:pt x="8722594" y="131827"/>
                </a:cubicBezTo>
                <a:cubicBezTo>
                  <a:pt x="9001907" y="599247"/>
                  <a:pt x="8527006" y="3074934"/>
                  <a:pt x="8722594" y="4533610"/>
                </a:cubicBezTo>
                <a:cubicBezTo>
                  <a:pt x="5706948" y="4719010"/>
                  <a:pt x="1855803" y="4688514"/>
                  <a:pt x="139623" y="4549073"/>
                </a:cubicBezTo>
                <a:cubicBezTo>
                  <a:pt x="87698" y="3053403"/>
                  <a:pt x="-65441" y="1708610"/>
                  <a:pt x="65216" y="131827"/>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84" name="Google Shape;184;g371552168e3_0_346"/>
          <p:cNvSpPr txBox="1"/>
          <p:nvPr/>
        </p:nvSpPr>
        <p:spPr>
          <a:xfrm>
            <a:off x="540000" y="381475"/>
            <a:ext cx="8096400" cy="4170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b="1">
                <a:solidFill>
                  <a:srgbClr val="7030A0"/>
                </a:solidFill>
              </a:rPr>
              <a:t>INSTRUCTIONS/RECOMMENDATIONS FOR TEACHERS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7030A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s" sz="1200">
                <a:solidFill>
                  <a:srgbClr val="7030A0"/>
                </a:solidFill>
              </a:rPr>
              <a:t>The </a:t>
            </a:r>
            <a:r>
              <a:rPr lang="es" sz="1200" b="1">
                <a:solidFill>
                  <a:srgbClr val="7030A0"/>
                </a:solidFill>
              </a:rPr>
              <a:t>Examples of research projects</a:t>
            </a:r>
            <a:r>
              <a:rPr lang="es" sz="1200">
                <a:solidFill>
                  <a:srgbClr val="7030A0"/>
                </a:solidFill>
              </a:rPr>
              <a:t> workshop/section consists of 2 parts. The </a:t>
            </a:r>
            <a:r>
              <a:rPr lang="es" sz="1200" i="1">
                <a:solidFill>
                  <a:srgbClr val="7030A0"/>
                </a:solidFill>
              </a:rPr>
              <a:t>Saving My Territory</a:t>
            </a:r>
            <a:r>
              <a:rPr lang="es" sz="1200">
                <a:solidFill>
                  <a:srgbClr val="7030A0"/>
                </a:solidFill>
              </a:rPr>
              <a:t> Guide explains the contents of each workshop/section in detail, and contains recommendations for classroom work.</a:t>
            </a:r>
            <a:r>
              <a:rPr lang="es" sz="1200" b="0" i="0" u="none" strike="noStrike" cap="none">
                <a:solidFill>
                  <a:srgbClr val="7030A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7030A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s" sz="1200">
                <a:solidFill>
                  <a:srgbClr val="7030A0"/>
                </a:solidFill>
              </a:rPr>
              <a:t>This part/session is accompanied by 2 presentations: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7030A0"/>
              </a:solidFill>
              <a:latin typeface="Arial"/>
              <a:ea typeface="Arial"/>
              <a:cs typeface="Arial"/>
              <a:sym typeface="Arial"/>
            </a:endParaRPr>
          </a:p>
          <a:p>
            <a:pPr marL="358775" marR="0" lvl="4" indent="0" algn="l" rtl="0">
              <a:lnSpc>
                <a:spcPct val="100000"/>
              </a:lnSpc>
              <a:spcBef>
                <a:spcPts val="0"/>
              </a:spcBef>
              <a:spcAft>
                <a:spcPts val="0"/>
              </a:spcAft>
              <a:buClr>
                <a:srgbClr val="000000"/>
              </a:buClr>
              <a:buSzPts val="1400"/>
              <a:buFont typeface="Arial"/>
              <a:buNone/>
            </a:pPr>
            <a:r>
              <a:rPr lang="es" sz="1200" b="0" i="0" u="none" strike="noStrike" cap="none">
                <a:solidFill>
                  <a:srgbClr val="7030A0"/>
                </a:solidFill>
                <a:latin typeface="Arial"/>
                <a:ea typeface="Arial"/>
                <a:cs typeface="Arial"/>
                <a:sym typeface="Arial"/>
              </a:rPr>
              <a:t>1) </a:t>
            </a:r>
            <a:r>
              <a:rPr lang="es" sz="1200" b="1">
                <a:solidFill>
                  <a:srgbClr val="7030A0"/>
                </a:solidFill>
              </a:rPr>
              <a:t>Presentation-guide: </a:t>
            </a:r>
            <a:r>
              <a:rPr lang="es" sz="1200" b="1" i="1">
                <a:solidFill>
                  <a:srgbClr val="7030A0"/>
                </a:solidFill>
              </a:rPr>
              <a:t>Example research project I</a:t>
            </a:r>
            <a:r>
              <a:rPr lang="es" sz="1200" b="1">
                <a:solidFill>
                  <a:srgbClr val="7030A0"/>
                </a:solidFill>
              </a:rPr>
              <a:t> for teachers, </a:t>
            </a:r>
            <a:r>
              <a:rPr lang="es" sz="1200">
                <a:solidFill>
                  <a:srgbClr val="7030A0"/>
                </a:solidFill>
              </a:rPr>
              <a:t>with the instructions and recommendations needed to teach each part/session in the classroom.</a:t>
            </a:r>
            <a:endParaRPr sz="1400" b="0" i="0" u="none" strike="noStrike" cap="none">
              <a:solidFill>
                <a:srgbClr val="000000"/>
              </a:solidFill>
              <a:latin typeface="Arial"/>
              <a:ea typeface="Arial"/>
              <a:cs typeface="Arial"/>
              <a:sym typeface="Arial"/>
            </a:endParaRPr>
          </a:p>
          <a:p>
            <a:pPr marL="358775" marR="0" lvl="4" indent="0" algn="l" rtl="0">
              <a:lnSpc>
                <a:spcPct val="100000"/>
              </a:lnSpc>
              <a:spcBef>
                <a:spcPts val="0"/>
              </a:spcBef>
              <a:spcAft>
                <a:spcPts val="0"/>
              </a:spcAft>
              <a:buClr>
                <a:srgbClr val="000000"/>
              </a:buClr>
              <a:buSzPts val="1400"/>
              <a:buFont typeface="Arial"/>
              <a:buNone/>
            </a:pPr>
            <a:endParaRPr sz="1200" b="0" i="0" u="none" strike="noStrike" cap="none">
              <a:solidFill>
                <a:srgbClr val="7030A0"/>
              </a:solidFill>
              <a:latin typeface="Arial"/>
              <a:ea typeface="Arial"/>
              <a:cs typeface="Arial"/>
              <a:sym typeface="Arial"/>
            </a:endParaRPr>
          </a:p>
          <a:p>
            <a:pPr marL="358775" marR="0" lvl="4" indent="0" algn="l" rtl="0">
              <a:lnSpc>
                <a:spcPct val="100000"/>
              </a:lnSpc>
              <a:spcBef>
                <a:spcPts val="0"/>
              </a:spcBef>
              <a:spcAft>
                <a:spcPts val="0"/>
              </a:spcAft>
              <a:buClr>
                <a:srgbClr val="000000"/>
              </a:buClr>
              <a:buSzPts val="1400"/>
              <a:buFont typeface="Arial"/>
              <a:buNone/>
            </a:pPr>
            <a:r>
              <a:rPr lang="es" sz="1200">
                <a:solidFill>
                  <a:srgbClr val="7030A0"/>
                </a:solidFill>
              </a:rPr>
              <a:t>2) </a:t>
            </a:r>
            <a:r>
              <a:rPr lang="es" sz="1200" b="1">
                <a:solidFill>
                  <a:srgbClr val="7030A0"/>
                </a:solidFill>
              </a:rPr>
              <a:t>Presentation for students</a:t>
            </a:r>
            <a:r>
              <a:rPr lang="es" sz="1200">
                <a:solidFill>
                  <a:srgbClr val="7030A0"/>
                </a:solidFill>
              </a:rPr>
              <a:t> to provide them with the key ideas in each part. The content of this presentation is taken from the teacher's presentation-guide.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200">
              <a:solidFill>
                <a:srgbClr val="7030A0"/>
              </a:solidFill>
            </a:endParaRPr>
          </a:p>
          <a:p>
            <a:pPr marL="0" marR="0" lvl="0" indent="0" algn="l" rtl="0">
              <a:lnSpc>
                <a:spcPct val="100000"/>
              </a:lnSpc>
              <a:spcBef>
                <a:spcPts val="0"/>
              </a:spcBef>
              <a:spcAft>
                <a:spcPts val="0"/>
              </a:spcAft>
              <a:buClr>
                <a:srgbClr val="000000"/>
              </a:buClr>
              <a:buSzPts val="1400"/>
              <a:buFont typeface="Arial"/>
              <a:buNone/>
            </a:pPr>
            <a:r>
              <a:rPr lang="es" sz="1200">
                <a:solidFill>
                  <a:srgbClr val="7030A0"/>
                </a:solidFill>
              </a:rPr>
              <a:t>The instructions and recommendations for teachers are shown in PURPLE text, like the text used here, so that they can be clearly identified as supplementary text. The activity slides have a grey background.</a:t>
            </a:r>
            <a:endParaRPr sz="1200">
              <a:solidFill>
                <a:srgbClr val="7030A0"/>
              </a:solidFill>
            </a:endParaRPr>
          </a:p>
          <a:p>
            <a:pPr marL="0" marR="0" lvl="0" indent="0" algn="l" rtl="0">
              <a:lnSpc>
                <a:spcPct val="100000"/>
              </a:lnSpc>
              <a:spcBef>
                <a:spcPts val="0"/>
              </a:spcBef>
              <a:spcAft>
                <a:spcPts val="0"/>
              </a:spcAft>
              <a:buClr>
                <a:srgbClr val="000000"/>
              </a:buClr>
              <a:buSzPts val="1400"/>
              <a:buFont typeface="Arial"/>
              <a:buNone/>
            </a:pPr>
            <a:endParaRPr sz="1200">
              <a:solidFill>
                <a:srgbClr val="7030A0"/>
              </a:solidFill>
            </a:endParaRPr>
          </a:p>
          <a:p>
            <a:pPr marL="0" marR="0" lvl="0" indent="0" algn="l" rtl="0">
              <a:lnSpc>
                <a:spcPct val="100000"/>
              </a:lnSpc>
              <a:spcBef>
                <a:spcPts val="0"/>
              </a:spcBef>
              <a:spcAft>
                <a:spcPts val="0"/>
              </a:spcAft>
              <a:buClr>
                <a:srgbClr val="000000"/>
              </a:buClr>
              <a:buSzPts val="1400"/>
              <a:buFont typeface="Arial"/>
              <a:buNone/>
            </a:pPr>
            <a:r>
              <a:rPr lang="es" sz="1200">
                <a:solidFill>
                  <a:srgbClr val="7030A0"/>
                </a:solidFill>
              </a:rPr>
              <a:t>We hope you find the content interesting and useful.</a:t>
            </a:r>
            <a:endParaRPr sz="1200">
              <a:solidFill>
                <a:srgbClr val="7030A0"/>
              </a:solidFill>
            </a:endParaRPr>
          </a:p>
          <a:p>
            <a:pPr marL="0" marR="0" lvl="0" indent="0" algn="l" rtl="0">
              <a:lnSpc>
                <a:spcPct val="100000"/>
              </a:lnSpc>
              <a:spcBef>
                <a:spcPts val="0"/>
              </a:spcBef>
              <a:spcAft>
                <a:spcPts val="0"/>
              </a:spcAft>
              <a:buClr>
                <a:srgbClr val="000000"/>
              </a:buClr>
              <a:buSzPts val="1400"/>
              <a:buFont typeface="Arial"/>
              <a:buNone/>
            </a:pPr>
            <a:endParaRPr sz="1200">
              <a:solidFill>
                <a:srgbClr val="7030A0"/>
              </a:solidFill>
            </a:endParaRPr>
          </a:p>
          <a:p>
            <a:pPr marL="358775" marR="0" lvl="4" indent="0" algn="l" rtl="0">
              <a:lnSpc>
                <a:spcPct val="100000"/>
              </a:lnSpc>
              <a:spcBef>
                <a:spcPts val="0"/>
              </a:spcBef>
              <a:spcAft>
                <a:spcPts val="0"/>
              </a:spcAft>
              <a:buClr>
                <a:srgbClr val="000000"/>
              </a:buClr>
              <a:buSzPts val="1400"/>
              <a:buFont typeface="Arial"/>
              <a:buNone/>
            </a:pPr>
            <a:endParaRPr sz="1200" b="0" i="0" u="none" strike="noStrike" cap="none">
              <a:solidFill>
                <a:srgbClr val="7030A0"/>
              </a:solidFill>
              <a:latin typeface="Arial"/>
              <a:ea typeface="Arial"/>
              <a:cs typeface="Arial"/>
              <a:sym typeface="Arial"/>
            </a:endParaRPr>
          </a:p>
        </p:txBody>
      </p:sp>
      <p:sp>
        <p:nvSpPr>
          <p:cNvPr id="185" name="Google Shape;185;g371552168e3_0_346"/>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9"/>
        <p:cNvGrpSpPr/>
        <p:nvPr/>
      </p:nvGrpSpPr>
      <p:grpSpPr>
        <a:xfrm>
          <a:off x="0" y="0"/>
          <a:ext cx="0" cy="0"/>
          <a:chOff x="0" y="0"/>
          <a:chExt cx="0" cy="0"/>
        </a:xfrm>
      </p:grpSpPr>
      <p:sp>
        <p:nvSpPr>
          <p:cNvPr id="190" name="Google Shape;190;g371552168e3_0_410"/>
          <p:cNvSpPr/>
          <p:nvPr/>
        </p:nvSpPr>
        <p:spPr>
          <a:xfrm>
            <a:off x="137269" y="202132"/>
            <a:ext cx="8791355" cy="3742636"/>
          </a:xfrm>
          <a:custGeom>
            <a:avLst/>
            <a:gdLst/>
            <a:ahLst/>
            <a:cxnLst/>
            <a:rect l="l" t="t" r="r" b="b"/>
            <a:pathLst>
              <a:path w="8791355" h="3742636" extrusionOk="0">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91" name="Google Shape;191;g371552168e3_0_410"/>
          <p:cNvSpPr txBox="1"/>
          <p:nvPr/>
        </p:nvSpPr>
        <p:spPr>
          <a:xfrm>
            <a:off x="539750" y="900114"/>
            <a:ext cx="8096400" cy="1503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4000"/>
              <a:buFont typeface="Arial"/>
              <a:buNone/>
            </a:pPr>
            <a:r>
              <a:rPr lang="es" sz="4000">
                <a:solidFill>
                  <a:srgbClr val="424242"/>
                </a:solidFill>
              </a:rPr>
              <a:t>Saving my territory</a:t>
            </a:r>
            <a:endParaRPr sz="4000">
              <a:solidFill>
                <a:srgbClr val="424242"/>
              </a:solidFill>
            </a:endParaRPr>
          </a:p>
          <a:p>
            <a:pPr marL="0" marR="0" lvl="0" indent="0" algn="ctr" rtl="0">
              <a:lnSpc>
                <a:spcPct val="100000"/>
              </a:lnSpc>
              <a:spcBef>
                <a:spcPts val="0"/>
              </a:spcBef>
              <a:spcAft>
                <a:spcPts val="0"/>
              </a:spcAft>
              <a:buClr>
                <a:srgbClr val="000000"/>
              </a:buClr>
              <a:buSzPts val="3000"/>
              <a:buFont typeface="Arial"/>
              <a:buNone/>
            </a:pPr>
            <a:r>
              <a:rPr lang="es" sz="3000">
                <a:solidFill>
                  <a:srgbClr val="C00000"/>
                </a:solidFill>
              </a:rPr>
              <a:t>Examples of research projects I</a:t>
            </a:r>
            <a:endParaRPr sz="3000">
              <a:solidFill>
                <a:srgbClr val="C00000"/>
              </a:solidFill>
            </a:endParaRPr>
          </a:p>
          <a:p>
            <a:pPr marL="0" marR="0" lvl="0" indent="0" algn="ctr" rtl="0">
              <a:lnSpc>
                <a:spcPct val="100000"/>
              </a:lnSpc>
              <a:spcBef>
                <a:spcPts val="0"/>
              </a:spcBef>
              <a:spcAft>
                <a:spcPts val="0"/>
              </a:spcAft>
              <a:buClr>
                <a:srgbClr val="000000"/>
              </a:buClr>
              <a:buSzPts val="3000"/>
              <a:buFont typeface="Arial"/>
              <a:buNone/>
            </a:pPr>
            <a:r>
              <a:rPr lang="es" sz="3000">
                <a:solidFill>
                  <a:srgbClr val="C00000"/>
                </a:solidFill>
              </a:rPr>
              <a:t>Secret women</a:t>
            </a:r>
            <a:endParaRPr sz="3000">
              <a:solidFill>
                <a:srgbClr val="C00000"/>
              </a:solidFill>
            </a:endParaRPr>
          </a:p>
        </p:txBody>
      </p:sp>
      <p:sp>
        <p:nvSpPr>
          <p:cNvPr id="192" name="Google Shape;192;g371552168e3_0_410"/>
          <p:cNvSpPr txBox="1"/>
          <p:nvPr/>
        </p:nvSpPr>
        <p:spPr>
          <a:xfrm>
            <a:off x="539750" y="2777650"/>
            <a:ext cx="80964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s" sz="1200" b="1" i="0" u="none" strike="noStrike" cap="none">
                <a:solidFill>
                  <a:srgbClr val="424242"/>
                </a:solidFill>
                <a:latin typeface="Arial"/>
                <a:ea typeface="Arial"/>
                <a:cs typeface="Arial"/>
                <a:sym typeface="Arial"/>
              </a:rPr>
              <a:t>Begoña Ivars Nicolás</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s" sz="1200" b="0" i="0" u="sng" strike="noStrike" cap="none">
                <a:solidFill>
                  <a:srgbClr val="424242"/>
                </a:solidFill>
                <a:latin typeface="Arial"/>
                <a:ea typeface="Arial"/>
                <a:cs typeface="Arial"/>
                <a:sym typeface="Arial"/>
                <a:hlinkClick r:id="rId3">
                  <a:extLst>
                    <a:ext uri="{A12FA001-AC4F-418D-AE19-62706E023703}">
                      <ahyp:hlinkClr xmlns:ahyp="http://schemas.microsoft.com/office/drawing/2018/hyperlinkcolor" val="tx"/>
                    </a:ext>
                  </a:extLst>
                </a:hlinkClick>
              </a:rPr>
              <a:t>bivars@umh.es</a:t>
            </a:r>
            <a:r>
              <a:rPr lang="es" sz="1200" b="0" i="0" u="none" strike="noStrike" cap="none">
                <a:solidFill>
                  <a:srgbClr val="424242"/>
                </a:solidFill>
                <a:latin typeface="Arial"/>
                <a:ea typeface="Arial"/>
                <a:cs typeface="Arial"/>
                <a:sym typeface="Arial"/>
              </a:rPr>
              <a:t> </a:t>
            </a:r>
            <a:endParaRPr sz="1200" b="0" i="0" u="none" strike="noStrike" cap="none">
              <a:solidFill>
                <a:srgbClr val="424242"/>
              </a:solidFill>
              <a:latin typeface="Arial"/>
              <a:ea typeface="Arial"/>
              <a:cs typeface="Arial"/>
              <a:sym typeface="Arial"/>
            </a:endParaRPr>
          </a:p>
        </p:txBody>
      </p:sp>
      <p:grpSp>
        <p:nvGrpSpPr>
          <p:cNvPr id="193" name="Google Shape;193;g371552168e3_0_410"/>
          <p:cNvGrpSpPr/>
          <p:nvPr/>
        </p:nvGrpSpPr>
        <p:grpSpPr>
          <a:xfrm>
            <a:off x="1560797" y="4169916"/>
            <a:ext cx="6335656" cy="594167"/>
            <a:chOff x="1280599" y="4169916"/>
            <a:chExt cx="6335656" cy="594167"/>
          </a:xfrm>
        </p:grpSpPr>
        <p:grpSp>
          <p:nvGrpSpPr>
            <p:cNvPr id="194" name="Google Shape;194;g371552168e3_0_410"/>
            <p:cNvGrpSpPr/>
            <p:nvPr/>
          </p:nvGrpSpPr>
          <p:grpSpPr>
            <a:xfrm>
              <a:off x="6337375" y="4169916"/>
              <a:ext cx="1278880" cy="594167"/>
              <a:chOff x="-2844824" y="2492896"/>
              <a:chExt cx="3200400" cy="1486904"/>
            </a:xfrm>
          </p:grpSpPr>
          <p:pic>
            <p:nvPicPr>
              <p:cNvPr id="195" name="Google Shape;195;g371552168e3_0_410" descr="PRIMERA-ARTICULACION-COLOR-CMYK_ok.jpg"/>
              <p:cNvPicPr preferRelativeResize="0"/>
              <p:nvPr/>
            </p:nvPicPr>
            <p:blipFill rotWithShape="1">
              <a:blip r:embed="rId4">
                <a:alphaModFix/>
              </a:blip>
              <a:srcRect/>
              <a:stretch/>
            </p:blipFill>
            <p:spPr>
              <a:xfrm>
                <a:off x="-2772816" y="2492896"/>
                <a:ext cx="3024338" cy="1240278"/>
              </a:xfrm>
              <a:prstGeom prst="rect">
                <a:avLst/>
              </a:prstGeom>
              <a:noFill/>
              <a:ln>
                <a:noFill/>
              </a:ln>
            </p:spPr>
          </p:pic>
          <p:sp>
            <p:nvSpPr>
              <p:cNvPr id="196" name="Google Shape;196;g371552168e3_0_410"/>
              <p:cNvSpPr txBox="1"/>
              <p:nvPr/>
            </p:nvSpPr>
            <p:spPr>
              <a:xfrm>
                <a:off x="-2844824" y="3429000"/>
                <a:ext cx="3200400" cy="550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600"/>
                  <a:buFont typeface="Arial"/>
                  <a:buNone/>
                </a:pPr>
                <a:r>
                  <a:rPr lang="es" sz="600" b="0" i="0" u="none" strike="noStrike" cap="none">
                    <a:solidFill>
                      <a:srgbClr val="000000"/>
                    </a:solidFill>
                    <a:latin typeface="Calibri"/>
                    <a:ea typeface="Calibri"/>
                    <a:cs typeface="Calibri"/>
                    <a:sym typeface="Calibri"/>
                  </a:rPr>
                  <a:t>Vicerrectorado de Estudiantes </a:t>
                </a:r>
                <a:br>
                  <a:rPr lang="es" sz="600" b="0" i="0" u="none" strike="noStrike" cap="none">
                    <a:solidFill>
                      <a:srgbClr val="000000"/>
                    </a:solidFill>
                    <a:latin typeface="Calibri"/>
                    <a:ea typeface="Calibri"/>
                    <a:cs typeface="Calibri"/>
                    <a:sym typeface="Calibri"/>
                  </a:rPr>
                </a:br>
                <a:r>
                  <a:rPr lang="es" sz="600" b="0" i="0" u="none" strike="noStrike" cap="none">
                    <a:solidFill>
                      <a:srgbClr val="000000"/>
                    </a:solidFill>
                    <a:latin typeface="Calibri"/>
                    <a:ea typeface="Calibri"/>
                    <a:cs typeface="Calibri"/>
                    <a:sym typeface="Calibri"/>
                  </a:rPr>
                  <a:t>y Coordinación</a:t>
                </a:r>
                <a:endParaRPr sz="600" b="0" i="0" u="none" strike="noStrike" cap="none">
                  <a:solidFill>
                    <a:srgbClr val="888888"/>
                  </a:solidFill>
                  <a:latin typeface="Calibri"/>
                  <a:ea typeface="Calibri"/>
                  <a:cs typeface="Calibri"/>
                  <a:sym typeface="Calibri"/>
                </a:endParaRPr>
              </a:p>
            </p:txBody>
          </p:sp>
        </p:grpSp>
        <p:pic>
          <p:nvPicPr>
            <p:cNvPr id="197" name="Google Shape;197;g371552168e3_0_410" descr="iilp"/>
            <p:cNvPicPr preferRelativeResize="0"/>
            <p:nvPr/>
          </p:nvPicPr>
          <p:blipFill rotWithShape="1">
            <a:blip r:embed="rId5">
              <a:alphaModFix/>
            </a:blip>
            <a:srcRect/>
            <a:stretch/>
          </p:blipFill>
          <p:spPr>
            <a:xfrm>
              <a:off x="3856233" y="4277736"/>
              <a:ext cx="2148257" cy="378526"/>
            </a:xfrm>
            <a:prstGeom prst="rect">
              <a:avLst/>
            </a:prstGeom>
            <a:noFill/>
            <a:ln>
              <a:noFill/>
            </a:ln>
          </p:spPr>
        </p:pic>
        <p:pic>
          <p:nvPicPr>
            <p:cNvPr id="198" name="Google Shape;198;g371552168e3_0_410"/>
            <p:cNvPicPr preferRelativeResize="0"/>
            <p:nvPr/>
          </p:nvPicPr>
          <p:blipFill rotWithShape="1">
            <a:blip r:embed="rId6">
              <a:alphaModFix/>
            </a:blip>
            <a:srcRect/>
            <a:stretch/>
          </p:blipFill>
          <p:spPr>
            <a:xfrm>
              <a:off x="1280599" y="4273412"/>
              <a:ext cx="2242750" cy="387175"/>
            </a:xfrm>
            <a:prstGeom prst="rect">
              <a:avLst/>
            </a:prstGeom>
            <a:noFill/>
            <a:ln>
              <a:noFill/>
            </a:ln>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2"/>
        <p:cNvGrpSpPr/>
        <p:nvPr/>
      </p:nvGrpSpPr>
      <p:grpSpPr>
        <a:xfrm>
          <a:off x="0" y="0"/>
          <a:ext cx="0" cy="0"/>
          <a:chOff x="0" y="0"/>
          <a:chExt cx="0" cy="0"/>
        </a:xfrm>
      </p:grpSpPr>
      <p:sp>
        <p:nvSpPr>
          <p:cNvPr id="203" name="Google Shape;203;g371552168e3_0_422"/>
          <p:cNvSpPr txBox="1">
            <a:spLocks noGrp="1"/>
          </p:cNvSpPr>
          <p:nvPr>
            <p:ph type="body" idx="4294967295"/>
          </p:nvPr>
        </p:nvSpPr>
        <p:spPr>
          <a:xfrm>
            <a:off x="4998961" y="1407674"/>
            <a:ext cx="3558900" cy="786600"/>
          </a:xfrm>
          <a:prstGeom prst="rect">
            <a:avLst/>
          </a:prstGeom>
          <a:solidFill>
            <a:srgbClr val="FFEBEB"/>
          </a:solidFill>
          <a:ln>
            <a:noFill/>
          </a:ln>
        </p:spPr>
        <p:txBody>
          <a:bodyPr spcFirstLastPara="1" wrap="square" lIns="91425" tIns="91425" rIns="91425" bIns="91425" anchor="t" anchorCtr="0">
            <a:noAutofit/>
          </a:bodyPr>
          <a:lstStyle/>
          <a:p>
            <a:pPr marL="127000" lvl="0" indent="0" algn="l" rtl="0">
              <a:lnSpc>
                <a:spcPct val="100000"/>
              </a:lnSpc>
              <a:spcBef>
                <a:spcPts val="0"/>
              </a:spcBef>
              <a:spcAft>
                <a:spcPts val="0"/>
              </a:spcAft>
              <a:buClr>
                <a:srgbClr val="000000"/>
              </a:buClr>
              <a:buSzPts val="1600"/>
              <a:buNone/>
            </a:pPr>
            <a:r>
              <a:rPr lang="es" sz="1400">
                <a:solidFill>
                  <a:srgbClr val="C00000"/>
                </a:solidFill>
                <a:latin typeface="Arial"/>
                <a:ea typeface="Arial"/>
                <a:cs typeface="Arial"/>
                <a:sym typeface="Arial"/>
              </a:rPr>
              <a:t>Use discussion</a:t>
            </a:r>
            <a:r>
              <a:rPr lang="es" sz="1400">
                <a:solidFill>
                  <a:srgbClr val="000000"/>
                </a:solidFill>
                <a:latin typeface="Arial"/>
                <a:ea typeface="Arial"/>
                <a:cs typeface="Arial"/>
                <a:sym typeface="Arial"/>
              </a:rPr>
              <a:t> to foster the search for problems/ideas and how to find the most efficient solutions. </a:t>
            </a:r>
            <a:endParaRPr>
              <a:solidFill>
                <a:srgbClr val="000000"/>
              </a:solidFill>
            </a:endParaRPr>
          </a:p>
        </p:txBody>
      </p:sp>
      <p:sp>
        <p:nvSpPr>
          <p:cNvPr id="204" name="Google Shape;204;g371552168e3_0_422"/>
          <p:cNvSpPr txBox="1"/>
          <p:nvPr/>
        </p:nvSpPr>
        <p:spPr>
          <a:xfrm>
            <a:off x="680474" y="2772128"/>
            <a:ext cx="2337000" cy="1507200"/>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a:solidFill>
                  <a:srgbClr val="C00000"/>
                </a:solidFill>
              </a:rPr>
              <a:t>Introduce </a:t>
            </a:r>
            <a:r>
              <a:rPr lang="es"/>
              <a:t>the different processes and needs in a research project, and understand the reason for them.</a:t>
            </a:r>
            <a:endParaRPr sz="1400" b="0" i="0" u="none" strike="noStrike" cap="none">
              <a:latin typeface="Arial"/>
              <a:ea typeface="Arial"/>
              <a:cs typeface="Arial"/>
              <a:sym typeface="Arial"/>
            </a:endParaRPr>
          </a:p>
          <a:p>
            <a:pPr marL="127000" marR="0" lvl="0" indent="0" algn="l" rtl="0">
              <a:lnSpc>
                <a:spcPct val="100000"/>
              </a:lnSpc>
              <a:spcBef>
                <a:spcPts val="0"/>
              </a:spcBef>
              <a:spcAft>
                <a:spcPts val="0"/>
              </a:spcAft>
              <a:buClr>
                <a:srgbClr val="000000"/>
              </a:buClr>
              <a:buSzPts val="1600"/>
              <a:buFont typeface="Roboto"/>
              <a:buNone/>
            </a:pPr>
            <a:endParaRPr sz="1400" b="0" i="0" u="none" strike="noStrike" cap="none">
              <a:solidFill>
                <a:srgbClr val="000000"/>
              </a:solidFill>
              <a:latin typeface="Arial"/>
              <a:ea typeface="Arial"/>
              <a:cs typeface="Arial"/>
              <a:sym typeface="Arial"/>
            </a:endParaRPr>
          </a:p>
        </p:txBody>
      </p:sp>
      <p:sp>
        <p:nvSpPr>
          <p:cNvPr id="205" name="Google Shape;205;g371552168e3_0_422"/>
          <p:cNvSpPr txBox="1"/>
          <p:nvPr/>
        </p:nvSpPr>
        <p:spPr>
          <a:xfrm>
            <a:off x="623738" y="1190318"/>
            <a:ext cx="2927700" cy="1247400"/>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a:solidFill>
                  <a:srgbClr val="C00000"/>
                </a:solidFill>
              </a:rPr>
              <a:t>Introduce</a:t>
            </a:r>
            <a:r>
              <a:rPr lang="es" sz="1400" b="0" i="0" u="none" strike="noStrike" cap="none">
                <a:solidFill>
                  <a:srgbClr val="000000"/>
                </a:solidFill>
                <a:latin typeface="Arial"/>
                <a:ea typeface="Arial"/>
                <a:cs typeface="Arial"/>
                <a:sym typeface="Arial"/>
              </a:rPr>
              <a:t> </a:t>
            </a:r>
            <a:r>
              <a:rPr lang="es"/>
              <a:t>how each participant can address the problem (or a part of it) based on a different point of view or knowledge from the others.</a:t>
            </a:r>
            <a:r>
              <a:rPr lang="es"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a:p>
            <a:pPr marL="127000" marR="0" lvl="0" indent="0" algn="l" rtl="0">
              <a:lnSpc>
                <a:spcPct val="100000"/>
              </a:lnSpc>
              <a:spcBef>
                <a:spcPts val="0"/>
              </a:spcBef>
              <a:spcAft>
                <a:spcPts val="0"/>
              </a:spcAft>
              <a:buClr>
                <a:srgbClr val="000000"/>
              </a:buClr>
              <a:buSzPts val="1600"/>
              <a:buFont typeface="Roboto"/>
              <a:buNone/>
            </a:pPr>
            <a:endParaRPr sz="1400" b="0" i="0" u="none" strike="noStrike" cap="none">
              <a:solidFill>
                <a:srgbClr val="000000"/>
              </a:solidFill>
              <a:latin typeface="Arial"/>
              <a:ea typeface="Arial"/>
              <a:cs typeface="Arial"/>
              <a:sym typeface="Arial"/>
            </a:endParaRPr>
          </a:p>
          <a:p>
            <a:pPr marL="127000" marR="0" lvl="0" indent="0" algn="l" rtl="0">
              <a:lnSpc>
                <a:spcPct val="100000"/>
              </a:lnSpc>
              <a:spcBef>
                <a:spcPts val="0"/>
              </a:spcBef>
              <a:spcAft>
                <a:spcPts val="0"/>
              </a:spcAft>
              <a:buClr>
                <a:srgbClr val="000000"/>
              </a:buClr>
              <a:buSzPts val="1600"/>
              <a:buFont typeface="Roboto"/>
              <a:buNone/>
            </a:pPr>
            <a:endParaRPr sz="1400" b="0" i="0" u="none" strike="noStrike" cap="none">
              <a:solidFill>
                <a:srgbClr val="000000"/>
              </a:solidFill>
              <a:latin typeface="Arial"/>
              <a:ea typeface="Arial"/>
              <a:cs typeface="Arial"/>
              <a:sym typeface="Arial"/>
            </a:endParaRPr>
          </a:p>
        </p:txBody>
      </p:sp>
      <p:sp>
        <p:nvSpPr>
          <p:cNvPr id="206" name="Google Shape;206;g371552168e3_0_422"/>
          <p:cNvSpPr txBox="1"/>
          <p:nvPr/>
        </p:nvSpPr>
        <p:spPr>
          <a:xfrm>
            <a:off x="5660013" y="2546220"/>
            <a:ext cx="2757600" cy="774300"/>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a:solidFill>
                  <a:srgbClr val="C00000"/>
                </a:solidFill>
              </a:rPr>
              <a:t>Learn</a:t>
            </a:r>
            <a:r>
              <a:rPr lang="es" sz="1400" b="0" i="0" u="none" strike="noStrike" cap="none">
                <a:solidFill>
                  <a:srgbClr val="000000"/>
                </a:solidFill>
                <a:latin typeface="Arial"/>
                <a:ea typeface="Arial"/>
                <a:cs typeface="Arial"/>
                <a:sym typeface="Arial"/>
              </a:rPr>
              <a:t> </a:t>
            </a:r>
            <a:r>
              <a:rPr lang="es"/>
              <a:t>what an end product would look like, and what the team is expected to do.</a:t>
            </a:r>
            <a:endParaRPr sz="1400" b="0" i="0" u="none" strike="noStrike" cap="none">
              <a:solidFill>
                <a:srgbClr val="000000"/>
              </a:solidFill>
              <a:latin typeface="Arial"/>
              <a:ea typeface="Arial"/>
              <a:cs typeface="Arial"/>
              <a:sym typeface="Arial"/>
            </a:endParaRPr>
          </a:p>
          <a:p>
            <a:pPr marL="127000" marR="0" lvl="0" indent="0" algn="l" rtl="0">
              <a:lnSpc>
                <a:spcPct val="100000"/>
              </a:lnSpc>
              <a:spcBef>
                <a:spcPts val="0"/>
              </a:spcBef>
              <a:spcAft>
                <a:spcPts val="0"/>
              </a:spcAft>
              <a:buClr>
                <a:srgbClr val="000000"/>
              </a:buClr>
              <a:buSzPts val="1600"/>
              <a:buFont typeface="Roboto"/>
              <a:buNone/>
            </a:pPr>
            <a:endParaRPr sz="1400" b="0" i="0" u="none" strike="noStrike" cap="none">
              <a:solidFill>
                <a:srgbClr val="000000"/>
              </a:solidFill>
              <a:latin typeface="Arial"/>
              <a:ea typeface="Arial"/>
              <a:cs typeface="Arial"/>
              <a:sym typeface="Arial"/>
            </a:endParaRPr>
          </a:p>
        </p:txBody>
      </p:sp>
      <p:sp>
        <p:nvSpPr>
          <p:cNvPr id="207" name="Google Shape;207;g371552168e3_0_422"/>
          <p:cNvSpPr txBox="1"/>
          <p:nvPr/>
        </p:nvSpPr>
        <p:spPr>
          <a:xfrm>
            <a:off x="5950123" y="3568285"/>
            <a:ext cx="2316900" cy="626400"/>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a:solidFill>
                  <a:srgbClr val="C00000"/>
                </a:solidFill>
              </a:rPr>
              <a:t>Learn</a:t>
            </a:r>
            <a:r>
              <a:rPr lang="es" sz="1400" b="0" i="0" u="none" strike="noStrike" cap="none">
                <a:solidFill>
                  <a:srgbClr val="C00000"/>
                </a:solidFill>
                <a:latin typeface="Arial"/>
                <a:ea typeface="Arial"/>
                <a:cs typeface="Arial"/>
                <a:sym typeface="Arial"/>
              </a:rPr>
              <a:t> </a:t>
            </a:r>
            <a:r>
              <a:rPr lang="es"/>
              <a:t>how to apply what they have learned so far</a:t>
            </a:r>
            <a:endParaRPr sz="1400" b="0" i="0" u="none" strike="noStrike" cap="none">
              <a:solidFill>
                <a:srgbClr val="000000"/>
              </a:solidFill>
              <a:latin typeface="Arial"/>
              <a:ea typeface="Arial"/>
              <a:cs typeface="Arial"/>
              <a:sym typeface="Arial"/>
            </a:endParaRPr>
          </a:p>
        </p:txBody>
      </p:sp>
      <p:sp>
        <p:nvSpPr>
          <p:cNvPr id="208" name="Google Shape;208;g371552168e3_0_422"/>
          <p:cNvSpPr/>
          <p:nvPr/>
        </p:nvSpPr>
        <p:spPr>
          <a:xfrm>
            <a:off x="656185" y="2776131"/>
            <a:ext cx="2385517" cy="1467256"/>
          </a:xfrm>
          <a:custGeom>
            <a:avLst/>
            <a:gdLst/>
            <a:ahLst/>
            <a:cxnLst/>
            <a:rect l="l" t="t" r="r" b="b"/>
            <a:pathLst>
              <a:path w="2385517" h="1467256" extrusionOk="0">
                <a:moveTo>
                  <a:pt x="17696" y="42076"/>
                </a:moveTo>
                <a:cubicBezTo>
                  <a:pt x="39878" y="-48978"/>
                  <a:pt x="2263499" y="24875"/>
                  <a:pt x="2366858" y="42076"/>
                </a:cubicBezTo>
                <a:cubicBezTo>
                  <a:pt x="2454688" y="192072"/>
                  <a:pt x="2300206" y="981482"/>
                  <a:pt x="2366858" y="1447043"/>
                </a:cubicBezTo>
                <a:cubicBezTo>
                  <a:pt x="1553837" y="1495782"/>
                  <a:pt x="500991" y="1507509"/>
                  <a:pt x="37886" y="1451978"/>
                </a:cubicBezTo>
                <a:cubicBezTo>
                  <a:pt x="-14744" y="954861"/>
                  <a:pt x="1496" y="553384"/>
                  <a:pt x="17696" y="42076"/>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09" name="Google Shape;209;g371552168e3_0_422"/>
          <p:cNvSpPr/>
          <p:nvPr/>
        </p:nvSpPr>
        <p:spPr>
          <a:xfrm>
            <a:off x="704765" y="1244764"/>
            <a:ext cx="2790359" cy="1150818"/>
          </a:xfrm>
          <a:custGeom>
            <a:avLst/>
            <a:gdLst/>
            <a:ahLst/>
            <a:cxnLst/>
            <a:rect l="l" t="t" r="r" b="b"/>
            <a:pathLst>
              <a:path w="2790359" h="1150818" extrusionOk="0">
                <a:moveTo>
                  <a:pt x="20699" y="33002"/>
                </a:moveTo>
                <a:cubicBezTo>
                  <a:pt x="49306" y="-39529"/>
                  <a:pt x="2648282" y="20246"/>
                  <a:pt x="2768534" y="33002"/>
                </a:cubicBezTo>
                <a:cubicBezTo>
                  <a:pt x="2854605" y="151899"/>
                  <a:pt x="2764476" y="768523"/>
                  <a:pt x="2768534" y="1134964"/>
                </a:cubicBezTo>
                <a:cubicBezTo>
                  <a:pt x="1830283" y="1170332"/>
                  <a:pt x="584963" y="1200726"/>
                  <a:pt x="44316" y="1138835"/>
                </a:cubicBezTo>
                <a:cubicBezTo>
                  <a:pt x="-9497" y="742072"/>
                  <a:pt x="-14495" y="432380"/>
                  <a:pt x="20699" y="33002"/>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10" name="Google Shape;210;g371552168e3_0_422"/>
          <p:cNvSpPr/>
          <p:nvPr/>
        </p:nvSpPr>
        <p:spPr>
          <a:xfrm>
            <a:off x="4998962" y="1396118"/>
            <a:ext cx="3506054" cy="837620"/>
          </a:xfrm>
          <a:custGeom>
            <a:avLst/>
            <a:gdLst/>
            <a:ahLst/>
            <a:cxnLst/>
            <a:rect l="l" t="t" r="r" b="b"/>
            <a:pathLst>
              <a:path w="3506054" h="837620" extrusionOk="0">
                <a:moveTo>
                  <a:pt x="26008" y="24020"/>
                </a:moveTo>
                <a:cubicBezTo>
                  <a:pt x="52888" y="-37917"/>
                  <a:pt x="3312099" y="21973"/>
                  <a:pt x="3478631" y="24020"/>
                </a:cubicBezTo>
                <a:cubicBezTo>
                  <a:pt x="3536578" y="105773"/>
                  <a:pt x="3492105" y="559242"/>
                  <a:pt x="3478631" y="826080"/>
                </a:cubicBezTo>
                <a:cubicBezTo>
                  <a:pt x="2232766" y="926024"/>
                  <a:pt x="724283" y="956344"/>
                  <a:pt x="55682" y="828898"/>
                </a:cubicBezTo>
                <a:cubicBezTo>
                  <a:pt x="21105" y="542627"/>
                  <a:pt x="-20464" y="319324"/>
                  <a:pt x="26008" y="24020"/>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11" name="Google Shape;211;g371552168e3_0_422"/>
          <p:cNvSpPr/>
          <p:nvPr/>
        </p:nvSpPr>
        <p:spPr>
          <a:xfrm>
            <a:off x="5950123" y="3588835"/>
            <a:ext cx="2358826" cy="582332"/>
          </a:xfrm>
          <a:custGeom>
            <a:avLst/>
            <a:gdLst/>
            <a:ahLst/>
            <a:cxnLst/>
            <a:rect l="l" t="t" r="r" b="b"/>
            <a:pathLst>
              <a:path w="2358826" h="582332" extrusionOk="0">
                <a:moveTo>
                  <a:pt x="17498" y="16699"/>
                </a:moveTo>
                <a:cubicBezTo>
                  <a:pt x="38273" y="-24386"/>
                  <a:pt x="2227465" y="15396"/>
                  <a:pt x="2340376" y="16699"/>
                </a:cubicBezTo>
                <a:cubicBezTo>
                  <a:pt x="2403193" y="78482"/>
                  <a:pt x="2336416" y="389200"/>
                  <a:pt x="2340376" y="574309"/>
                </a:cubicBezTo>
                <a:cubicBezTo>
                  <a:pt x="1549001" y="596126"/>
                  <a:pt x="488477" y="655732"/>
                  <a:pt x="37462" y="576268"/>
                </a:cubicBezTo>
                <a:cubicBezTo>
                  <a:pt x="25646" y="383933"/>
                  <a:pt x="-21174" y="218183"/>
                  <a:pt x="17498" y="16699"/>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12" name="Google Shape;212;g371552168e3_0_422"/>
          <p:cNvSpPr/>
          <p:nvPr/>
        </p:nvSpPr>
        <p:spPr>
          <a:xfrm>
            <a:off x="5660013" y="2546220"/>
            <a:ext cx="2767148" cy="765810"/>
          </a:xfrm>
          <a:custGeom>
            <a:avLst/>
            <a:gdLst/>
            <a:ahLst/>
            <a:cxnLst/>
            <a:rect l="l" t="t" r="r" b="b"/>
            <a:pathLst>
              <a:path w="2767148" h="765810" extrusionOk="0">
                <a:moveTo>
                  <a:pt x="20527" y="21961"/>
                </a:moveTo>
                <a:cubicBezTo>
                  <a:pt x="55200" y="-24610"/>
                  <a:pt x="2628199" y="13633"/>
                  <a:pt x="2745505" y="21961"/>
                </a:cubicBezTo>
                <a:cubicBezTo>
                  <a:pt x="2807366" y="99703"/>
                  <a:pt x="2738428" y="511797"/>
                  <a:pt x="2745505" y="755260"/>
                </a:cubicBezTo>
                <a:cubicBezTo>
                  <a:pt x="1799750" y="799178"/>
                  <a:pt x="583057" y="796957"/>
                  <a:pt x="43947" y="757836"/>
                </a:cubicBezTo>
                <a:cubicBezTo>
                  <a:pt x="12922" y="496429"/>
                  <a:pt x="-23774" y="286749"/>
                  <a:pt x="20527" y="2196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13" name="Google Shape;213;g371552168e3_0_422"/>
          <p:cNvSpPr txBox="1">
            <a:spLocks noGrp="1"/>
          </p:cNvSpPr>
          <p:nvPr>
            <p:ph type="title" idx="4294967295"/>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200"/>
              <a:buNone/>
            </a:pPr>
            <a:r>
              <a:rPr lang="es" sz="2000">
                <a:solidFill>
                  <a:srgbClr val="C00000"/>
                </a:solidFill>
                <a:latin typeface="Arial"/>
                <a:ea typeface="Arial"/>
                <a:cs typeface="Arial"/>
                <a:sym typeface="Arial"/>
              </a:rPr>
              <a:t>Objectives</a:t>
            </a:r>
            <a:endParaRPr sz="2000">
              <a:solidFill>
                <a:srgbClr val="C00000"/>
              </a:solidFill>
              <a:latin typeface="Arial"/>
              <a:ea typeface="Arial"/>
              <a:cs typeface="Arial"/>
              <a:sym typeface="Arial"/>
            </a:endParaRPr>
          </a:p>
        </p:txBody>
      </p:sp>
      <p:pic>
        <p:nvPicPr>
          <p:cNvPr id="214" name="Google Shape;214;g371552168e3_0_422" descr="Forma&#10;&#10;El contenido generado por IA puede ser incorrecto."/>
          <p:cNvPicPr preferRelativeResize="0"/>
          <p:nvPr/>
        </p:nvPicPr>
        <p:blipFill rotWithShape="1">
          <a:blip r:embed="rId3">
            <a:alphaModFix/>
          </a:blip>
          <a:srcRect r="49974"/>
          <a:stretch/>
        </p:blipFill>
        <p:spPr>
          <a:xfrm>
            <a:off x="3455242" y="2204854"/>
            <a:ext cx="2106726" cy="2497728"/>
          </a:xfrm>
          <a:prstGeom prst="rect">
            <a:avLst/>
          </a:prstGeom>
          <a:noFill/>
          <a:ln>
            <a:noFill/>
          </a:ln>
        </p:spPr>
      </p:pic>
      <p:sp>
        <p:nvSpPr>
          <p:cNvPr id="215" name="Google Shape;215;g371552168e3_0_422"/>
          <p:cNvSpPr txBox="1"/>
          <p:nvPr/>
        </p:nvSpPr>
        <p:spPr>
          <a:xfrm>
            <a:off x="3410878" y="1706317"/>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sz="4000" b="1" i="0" u="none" strike="noStrike" cap="none">
                <a:solidFill>
                  <a:srgbClr val="C00000"/>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sp>
        <p:nvSpPr>
          <p:cNvPr id="216" name="Google Shape;216;g371552168e3_0_422"/>
          <p:cNvSpPr txBox="1"/>
          <p:nvPr/>
        </p:nvSpPr>
        <p:spPr>
          <a:xfrm>
            <a:off x="2906514" y="2672941"/>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sz="4000" b="1" i="0" u="none" strike="noStrike" cap="none">
                <a:solidFill>
                  <a:srgbClr val="C00000"/>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sp>
        <p:nvSpPr>
          <p:cNvPr id="217" name="Google Shape;217;g371552168e3_0_422"/>
          <p:cNvSpPr txBox="1"/>
          <p:nvPr/>
        </p:nvSpPr>
        <p:spPr>
          <a:xfrm>
            <a:off x="4304505" y="1454260"/>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sz="4000" b="1" i="0" u="none" strike="noStrike" cap="none">
                <a:solidFill>
                  <a:srgbClr val="C00000"/>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sp>
        <p:nvSpPr>
          <p:cNvPr id="218" name="Google Shape;218;g371552168e3_0_422"/>
          <p:cNvSpPr txBox="1"/>
          <p:nvPr/>
        </p:nvSpPr>
        <p:spPr>
          <a:xfrm>
            <a:off x="5020365" y="2452113"/>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sz="4000" b="1" i="0" u="none" strike="noStrike" cap="none">
                <a:solidFill>
                  <a:srgbClr val="C00000"/>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sp>
        <p:nvSpPr>
          <p:cNvPr id="219" name="Google Shape;219;g371552168e3_0_422"/>
          <p:cNvSpPr txBox="1"/>
          <p:nvPr/>
        </p:nvSpPr>
        <p:spPr>
          <a:xfrm>
            <a:off x="5371864" y="3473381"/>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sz="4000" b="1" i="0" u="none" strike="noStrike" cap="none">
                <a:solidFill>
                  <a:srgbClr val="C00000"/>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sp>
        <p:nvSpPr>
          <p:cNvPr id="220" name="Google Shape;220;g371552168e3_0_422"/>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
        <p:nvSpPr>
          <p:cNvPr id="221" name="Google Shape;221;g371552168e3_0_422"/>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a:solidFill>
                  <a:schemeClr val="dk2"/>
                </a:solidFill>
              </a:rPr>
              <a:t>No sugar, thanks</a:t>
            </a:r>
            <a:endParaRPr sz="2400" b="0" i="0" u="none" strike="noStrike" cap="none">
              <a:solidFill>
                <a:schemeClr val="dk2"/>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g371552168e3_0_444"/>
          <p:cNvSpPr/>
          <p:nvPr/>
        </p:nvSpPr>
        <p:spPr>
          <a:xfrm>
            <a:off x="3621972" y="1714622"/>
            <a:ext cx="1740000" cy="608377"/>
          </a:xfrm>
          <a:custGeom>
            <a:avLst/>
            <a:gdLst/>
            <a:ahLst/>
            <a:cxnLst/>
            <a:rect l="l" t="t" r="r" b="b"/>
            <a:pathLst>
              <a:path w="1740000" h="608377" extrusionOk="0">
                <a:moveTo>
                  <a:pt x="12907" y="17446"/>
                </a:moveTo>
                <a:cubicBezTo>
                  <a:pt x="27736" y="-23392"/>
                  <a:pt x="1653619" y="10130"/>
                  <a:pt x="1726390" y="17446"/>
                </a:cubicBezTo>
                <a:cubicBezTo>
                  <a:pt x="1777795" y="80863"/>
                  <a:pt x="1711723" y="406747"/>
                  <a:pt x="1726390" y="599996"/>
                </a:cubicBezTo>
                <a:cubicBezTo>
                  <a:pt x="1138456" y="623071"/>
                  <a:pt x="363002" y="648686"/>
                  <a:pt x="27634" y="602042"/>
                </a:cubicBezTo>
                <a:cubicBezTo>
                  <a:pt x="5856" y="395944"/>
                  <a:pt x="-5009" y="231524"/>
                  <a:pt x="12907" y="17446"/>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27" name="Google Shape;227;g371552168e3_0_444"/>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28" name="Google Shape;228;g371552168e3_0_444"/>
          <p:cNvSpPr/>
          <p:nvPr/>
        </p:nvSpPr>
        <p:spPr>
          <a:xfrm>
            <a:off x="3844199" y="2955832"/>
            <a:ext cx="1455600" cy="406800"/>
          </a:xfrm>
          <a:prstGeom prst="homePlate">
            <a:avLst>
              <a:gd name="adj" fmla="val 50000"/>
            </a:avLst>
          </a:prstGeom>
          <a:solidFill>
            <a:srgbClr val="980000"/>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9" name="Google Shape;229;g371552168e3_0_444"/>
          <p:cNvSpPr txBox="1">
            <a:spLocks noGrp="1"/>
          </p:cNvSpPr>
          <p:nvPr>
            <p:ph type="body" idx="4294967295"/>
          </p:nvPr>
        </p:nvSpPr>
        <p:spPr>
          <a:xfrm>
            <a:off x="3947559" y="2906482"/>
            <a:ext cx="935400" cy="470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800"/>
              <a:buNone/>
            </a:pPr>
            <a:r>
              <a:rPr lang="es" sz="1400">
                <a:solidFill>
                  <a:schemeClr val="lt1"/>
                </a:solidFill>
                <a:latin typeface="Arial"/>
                <a:ea typeface="Arial"/>
                <a:cs typeface="Arial"/>
                <a:sym typeface="Arial"/>
              </a:rPr>
              <a:t>45 min.</a:t>
            </a:r>
            <a:endParaRPr sz="1400">
              <a:solidFill>
                <a:schemeClr val="lt1"/>
              </a:solidFill>
              <a:latin typeface="Arial"/>
              <a:ea typeface="Arial"/>
              <a:cs typeface="Arial"/>
              <a:sym typeface="Arial"/>
            </a:endParaRPr>
          </a:p>
        </p:txBody>
      </p:sp>
      <p:cxnSp>
        <p:nvCxnSpPr>
          <p:cNvPr id="230" name="Google Shape;230;g371552168e3_0_444"/>
          <p:cNvCxnSpPr/>
          <p:nvPr/>
        </p:nvCxnSpPr>
        <p:spPr>
          <a:xfrm>
            <a:off x="4491972" y="2447703"/>
            <a:ext cx="0" cy="554700"/>
          </a:xfrm>
          <a:prstGeom prst="straightConnector1">
            <a:avLst/>
          </a:prstGeom>
          <a:noFill/>
          <a:ln w="9525" cap="flat" cmpd="sng">
            <a:solidFill>
              <a:schemeClr val="dk2"/>
            </a:solidFill>
            <a:prstDash val="solid"/>
            <a:round/>
            <a:headEnd type="none" w="sm" len="sm"/>
            <a:tailEnd type="none" w="sm" len="sm"/>
          </a:ln>
        </p:spPr>
      </p:cxnSp>
      <p:sp>
        <p:nvSpPr>
          <p:cNvPr id="231" name="Google Shape;231;g371552168e3_0_444"/>
          <p:cNvSpPr/>
          <p:nvPr/>
        </p:nvSpPr>
        <p:spPr>
          <a:xfrm>
            <a:off x="4392510" y="2408747"/>
            <a:ext cx="198900" cy="198900"/>
          </a:xfrm>
          <a:prstGeom prst="ellipse">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2" name="Google Shape;232;g371552168e3_0_444"/>
          <p:cNvSpPr txBox="1">
            <a:spLocks noGrp="1"/>
          </p:cNvSpPr>
          <p:nvPr>
            <p:ph type="body" idx="4294967295"/>
          </p:nvPr>
        </p:nvSpPr>
        <p:spPr>
          <a:xfrm>
            <a:off x="3637725" y="1619248"/>
            <a:ext cx="1671600" cy="7266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Clr>
                <a:srgbClr val="000000"/>
              </a:buClr>
              <a:buSzPts val="1600"/>
              <a:buNone/>
            </a:pPr>
            <a:r>
              <a:rPr lang="es" sz="1400">
                <a:solidFill>
                  <a:schemeClr val="dk2"/>
                </a:solidFill>
                <a:latin typeface="Arial"/>
                <a:ea typeface="Arial"/>
                <a:cs typeface="Arial"/>
                <a:sym typeface="Arial"/>
              </a:rPr>
              <a:t>Presentation of the example and discussion</a:t>
            </a:r>
            <a:endParaRPr sz="1400">
              <a:solidFill>
                <a:schemeClr val="dk2"/>
              </a:solidFill>
              <a:latin typeface="Arial"/>
              <a:ea typeface="Arial"/>
              <a:cs typeface="Arial"/>
              <a:sym typeface="Arial"/>
            </a:endParaRPr>
          </a:p>
        </p:txBody>
      </p:sp>
      <p:sp>
        <p:nvSpPr>
          <p:cNvPr id="233" name="Google Shape;233;g371552168e3_0_444"/>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lt1"/>
              </a:buClr>
              <a:buSzPts val="3200"/>
              <a:buFont typeface="Roboto"/>
              <a:buNone/>
            </a:pPr>
            <a:r>
              <a:rPr lang="es" sz="2000">
                <a:solidFill>
                  <a:srgbClr val="C00000"/>
                </a:solidFill>
              </a:rPr>
              <a:t>Timeframe</a:t>
            </a:r>
            <a:endParaRPr sz="2000" b="0" i="0" u="none" strike="noStrike" cap="none">
              <a:solidFill>
                <a:srgbClr val="C00000"/>
              </a:solidFill>
              <a:latin typeface="Arial"/>
              <a:ea typeface="Arial"/>
              <a:cs typeface="Arial"/>
              <a:sym typeface="Arial"/>
            </a:endParaRPr>
          </a:p>
        </p:txBody>
      </p:sp>
      <p:sp>
        <p:nvSpPr>
          <p:cNvPr id="234" name="Google Shape;234;g371552168e3_0_444"/>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a:solidFill>
                  <a:schemeClr val="dk2"/>
                </a:solidFill>
              </a:rPr>
              <a:t>Secret women</a:t>
            </a:r>
            <a:endParaRPr sz="2400" b="0" i="0" u="none" strike="noStrike" cap="none">
              <a:solidFill>
                <a:schemeClr val="dk2"/>
              </a:solidFill>
              <a:latin typeface="Arial"/>
              <a:ea typeface="Arial"/>
              <a:cs typeface="Arial"/>
              <a:sym typeface="Arial"/>
            </a:endParaRPr>
          </a:p>
        </p:txBody>
      </p:sp>
      <p:sp>
        <p:nvSpPr>
          <p:cNvPr id="235" name="Google Shape;235;g371552168e3_0_444"/>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g371552168e3_0_515"/>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41" name="Google Shape;241;g371552168e3_0_515"/>
          <p:cNvSpPr txBox="1">
            <a:spLocks noGrp="1"/>
          </p:cNvSpPr>
          <p:nvPr>
            <p:ph type="body" idx="4294967295"/>
          </p:nvPr>
        </p:nvSpPr>
        <p:spPr>
          <a:xfrm>
            <a:off x="539748" y="1481176"/>
            <a:ext cx="8096100" cy="307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 sz="1400">
                <a:solidFill>
                  <a:srgbClr val="7030A0"/>
                </a:solidFill>
                <a:latin typeface="Arial"/>
                <a:ea typeface="Arial"/>
                <a:cs typeface="Arial"/>
                <a:sym typeface="Arial"/>
              </a:rPr>
              <a:t>The examples are intended to show and provide an explanation for the participating students of what they are expected to do during the programme:</a:t>
            </a: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r>
              <a:rPr lang="es" sz="1400">
                <a:solidFill>
                  <a:srgbClr val="7030A0"/>
                </a:solidFill>
                <a:latin typeface="Arial"/>
                <a:ea typeface="Arial"/>
                <a:cs typeface="Arial"/>
                <a:sym typeface="Arial"/>
              </a:rPr>
              <a:t>1. In broad terms, introduce the different processes and needs in a research project, and understand the reason for them.</a:t>
            </a: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r>
              <a:rPr lang="es" sz="1400">
                <a:solidFill>
                  <a:srgbClr val="7030A0"/>
                </a:solidFill>
                <a:latin typeface="Arial"/>
                <a:ea typeface="Arial"/>
                <a:cs typeface="Arial"/>
                <a:sym typeface="Arial"/>
              </a:rPr>
              <a:t>2. Introduce how each participant can approach the problem (or a part of it) based on a different point of view or knowledge from the others.</a:t>
            </a: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r>
              <a:rPr lang="es" sz="1400">
                <a:solidFill>
                  <a:srgbClr val="7030A0"/>
                </a:solidFill>
                <a:latin typeface="Arial"/>
                <a:ea typeface="Arial"/>
                <a:cs typeface="Arial"/>
                <a:sym typeface="Arial"/>
              </a:rPr>
              <a:t>3. Use discussion to foster the search for problems/ideas and how to find the most efficient solutions.</a:t>
            </a: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r>
              <a:rPr lang="es" sz="1400">
                <a:solidFill>
                  <a:srgbClr val="7030A0"/>
                </a:solidFill>
                <a:latin typeface="Arial"/>
                <a:ea typeface="Arial"/>
                <a:cs typeface="Arial"/>
                <a:sym typeface="Arial"/>
              </a:rPr>
              <a:t>4. Learn what an end product would look like, and what the group is expected to do.</a:t>
            </a: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rgbClr val="7030A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rgbClr val="7030A0"/>
              </a:solidFill>
              <a:latin typeface="Arial"/>
              <a:ea typeface="Arial"/>
              <a:cs typeface="Arial"/>
              <a:sym typeface="Arial"/>
            </a:endParaRPr>
          </a:p>
        </p:txBody>
      </p:sp>
      <p:sp>
        <p:nvSpPr>
          <p:cNvPr id="242" name="Google Shape;242;g371552168e3_0_515"/>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a:solidFill>
                  <a:srgbClr val="7030A0"/>
                </a:solidFill>
              </a:rPr>
              <a:t>Secret women</a:t>
            </a:r>
            <a:endParaRPr sz="2000">
              <a:solidFill>
                <a:srgbClr val="7030A0"/>
              </a:solidFill>
            </a:endParaRPr>
          </a:p>
          <a:p>
            <a:pPr marL="0" marR="0" lvl="0" indent="0" algn="l" rtl="0">
              <a:lnSpc>
                <a:spcPct val="100000"/>
              </a:lnSpc>
              <a:spcBef>
                <a:spcPts val="0"/>
              </a:spcBef>
              <a:spcAft>
                <a:spcPts val="0"/>
              </a:spcAft>
              <a:buClr>
                <a:schemeClr val="lt1"/>
              </a:buClr>
              <a:buSzPts val="3200"/>
              <a:buFont typeface="Roboto"/>
              <a:buNone/>
            </a:pPr>
            <a:endParaRPr sz="2000">
              <a:solidFill>
                <a:srgbClr val="7030A0"/>
              </a:solidFill>
            </a:endParaRPr>
          </a:p>
          <a:p>
            <a:pPr marL="0" marR="0" lvl="0" indent="0" algn="l" rtl="0">
              <a:lnSpc>
                <a:spcPct val="100000"/>
              </a:lnSpc>
              <a:spcBef>
                <a:spcPts val="0"/>
              </a:spcBef>
              <a:spcAft>
                <a:spcPts val="0"/>
              </a:spcAft>
              <a:buClr>
                <a:schemeClr val="lt1"/>
              </a:buClr>
              <a:buSzPts val="3200"/>
              <a:buFont typeface="Roboto"/>
              <a:buNone/>
            </a:pPr>
            <a:endParaRPr sz="2000">
              <a:solidFill>
                <a:srgbClr val="7030A0"/>
              </a:solidFill>
            </a:endParaRPr>
          </a:p>
        </p:txBody>
      </p:sp>
      <p:sp>
        <p:nvSpPr>
          <p:cNvPr id="243" name="Google Shape;243;g371552168e3_0_515"/>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a:solidFill>
                  <a:srgbClr val="7030A0"/>
                </a:solidFill>
              </a:rPr>
              <a:t>Secret women</a:t>
            </a:r>
            <a:endParaRPr sz="2400">
              <a:solidFill>
                <a:srgbClr val="7030A0"/>
              </a:solidFill>
            </a:endParaRPr>
          </a:p>
        </p:txBody>
      </p:sp>
      <p:sp>
        <p:nvSpPr>
          <p:cNvPr id="244" name="Google Shape;244;g371552168e3_0_515"/>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CBBFC3"/>
        </a:solidFill>
        <a:effectLst/>
      </p:bgPr>
    </p:bg>
    <p:spTree>
      <p:nvGrpSpPr>
        <p:cNvPr id="1" name="Shape 248"/>
        <p:cNvGrpSpPr/>
        <p:nvPr/>
      </p:nvGrpSpPr>
      <p:grpSpPr>
        <a:xfrm>
          <a:off x="0" y="0"/>
          <a:ext cx="0" cy="0"/>
          <a:chOff x="0" y="0"/>
          <a:chExt cx="0" cy="0"/>
        </a:xfrm>
      </p:grpSpPr>
      <p:sp>
        <p:nvSpPr>
          <p:cNvPr id="249" name="Google Shape;249;p8"/>
          <p:cNvSpPr/>
          <p:nvPr/>
        </p:nvSpPr>
        <p:spPr>
          <a:xfrm>
            <a:off x="137269" y="687690"/>
            <a:ext cx="8791355" cy="4331986"/>
          </a:xfrm>
          <a:custGeom>
            <a:avLst/>
            <a:gdLst/>
            <a:ahLst/>
            <a:cxnLst/>
            <a:rect l="l" t="t" r="r" b="b"/>
            <a:pathLst>
              <a:path w="8791355" h="4331986" extrusionOk="0">
                <a:moveTo>
                  <a:pt x="65216" y="124229"/>
                </a:moveTo>
                <a:cubicBezTo>
                  <a:pt x="139493" y="-154450"/>
                  <a:pt x="8348489" y="72752"/>
                  <a:pt x="8722594" y="124229"/>
                </a:cubicBezTo>
                <a:cubicBezTo>
                  <a:pt x="8964996" y="559023"/>
                  <a:pt x="8592344" y="2896122"/>
                  <a:pt x="8722594" y="4272308"/>
                </a:cubicBezTo>
                <a:cubicBezTo>
                  <a:pt x="5792107" y="4370239"/>
                  <a:pt x="1854825" y="4427568"/>
                  <a:pt x="139623" y="4286880"/>
                </a:cubicBezTo>
                <a:cubicBezTo>
                  <a:pt x="82548" y="2872960"/>
                  <a:pt x="23994" y="1654275"/>
                  <a:pt x="65216" y="124229"/>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50" name="Google Shape;250;p8"/>
          <p:cNvSpPr/>
          <p:nvPr/>
        </p:nvSpPr>
        <p:spPr>
          <a:xfrm>
            <a:off x="3148225" y="2571750"/>
            <a:ext cx="1538651" cy="682501"/>
          </a:xfrm>
          <a:prstGeom prst="wedgeRoundRectCallout">
            <a:avLst>
              <a:gd name="adj1" fmla="val -165107"/>
              <a:gd name="adj2" fmla="val 32062"/>
              <a:gd name="adj3" fmla="val 16667"/>
            </a:avLst>
          </a:prstGeom>
          <a:solidFill>
            <a:srgbClr val="FFEBEB"/>
          </a:solidFill>
          <a:ln>
            <a:noFill/>
          </a:ln>
        </p:spPr>
        <p:txBody>
          <a:bodyPr spcFirstLastPara="1" wrap="square" lIns="36000" tIns="36000" rIns="36000" bIns="36000" anchor="ctr" anchorCtr="0">
            <a:noAutofit/>
          </a:bodyPr>
          <a:lstStyle/>
          <a:p>
            <a:pPr marL="0" marR="0" lvl="0" indent="0" algn="ctr" rtl="0">
              <a:lnSpc>
                <a:spcPct val="100000"/>
              </a:lnSpc>
              <a:spcBef>
                <a:spcPts val="0"/>
              </a:spcBef>
              <a:spcAft>
                <a:spcPts val="0"/>
              </a:spcAft>
              <a:buNone/>
            </a:pPr>
            <a:r>
              <a:rPr lang="es" sz="800" b="1" dirty="0">
                <a:solidFill>
                  <a:schemeClr val="dk2"/>
                </a:solidFill>
              </a:rPr>
              <a:t>HYPOTHESIS </a:t>
            </a:r>
            <a:r>
              <a:rPr lang="es" sz="800" dirty="0">
                <a:solidFill>
                  <a:schemeClr val="dk2"/>
                </a:solidFill>
              </a:rPr>
              <a:t>(challenge) </a:t>
            </a:r>
            <a:endParaRPr sz="800" dirty="0">
              <a:solidFill>
                <a:schemeClr val="dk2"/>
              </a:solidFill>
            </a:endParaRPr>
          </a:p>
          <a:p>
            <a:pPr marL="0" marR="0" lvl="0" indent="0" algn="ctr" rtl="0">
              <a:lnSpc>
                <a:spcPct val="100000"/>
              </a:lnSpc>
              <a:spcBef>
                <a:spcPts val="0"/>
              </a:spcBef>
              <a:spcAft>
                <a:spcPts val="0"/>
              </a:spcAft>
              <a:buNone/>
            </a:pPr>
            <a:r>
              <a:rPr lang="es" sz="800" dirty="0">
                <a:solidFill>
                  <a:schemeClr val="dk2"/>
                </a:solidFill>
              </a:rPr>
              <a:t>It is possible to curb gender inequality by offering young people culture and knowledge</a:t>
            </a:r>
            <a:endParaRPr sz="800" b="0" i="0" u="none" strike="noStrike" cap="none" dirty="0">
              <a:solidFill>
                <a:schemeClr val="dk2"/>
              </a:solidFill>
              <a:latin typeface="Arial"/>
              <a:ea typeface="Arial"/>
              <a:cs typeface="Arial"/>
              <a:sym typeface="Arial"/>
            </a:endParaRPr>
          </a:p>
        </p:txBody>
      </p:sp>
      <p:sp>
        <p:nvSpPr>
          <p:cNvPr id="251" name="Google Shape;251;p8"/>
          <p:cNvSpPr txBox="1">
            <a:spLocks noGrp="1"/>
          </p:cNvSpPr>
          <p:nvPr>
            <p:ph type="body" idx="4294967295"/>
          </p:nvPr>
        </p:nvSpPr>
        <p:spPr>
          <a:xfrm>
            <a:off x="382747" y="784244"/>
            <a:ext cx="2520000" cy="2906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s" sz="1000" b="1">
                <a:solidFill>
                  <a:schemeClr val="dk2"/>
                </a:solidFill>
                <a:latin typeface="Arial"/>
                <a:ea typeface="Arial"/>
                <a:cs typeface="Arial"/>
                <a:sym typeface="Arial"/>
              </a:rPr>
              <a:t>INTRODUCTION </a:t>
            </a:r>
            <a:r>
              <a:rPr lang="es" sz="1000">
                <a:solidFill>
                  <a:schemeClr val="dk2"/>
                </a:solidFill>
                <a:latin typeface="Arial"/>
                <a:ea typeface="Arial"/>
                <a:cs typeface="Arial"/>
                <a:sym typeface="Arial"/>
              </a:rPr>
              <a:t>(context of the problem)</a:t>
            </a:r>
            <a:endParaRPr sz="1000">
              <a:solidFill>
                <a:schemeClr val="dk2"/>
              </a:solidFill>
              <a:latin typeface="Arial"/>
              <a:ea typeface="Arial"/>
              <a:cs typeface="Arial"/>
              <a:sym typeface="Arial"/>
            </a:endParaRPr>
          </a:p>
          <a:p>
            <a:pPr marL="0" lvl="0" indent="0" algn="l" rtl="0">
              <a:lnSpc>
                <a:spcPct val="100000"/>
              </a:lnSpc>
              <a:spcBef>
                <a:spcPts val="0"/>
              </a:spcBef>
              <a:spcAft>
                <a:spcPts val="0"/>
              </a:spcAft>
              <a:buSzPts val="1800"/>
              <a:buNone/>
            </a:pPr>
            <a:r>
              <a:rPr lang="es" sz="1000">
                <a:solidFill>
                  <a:schemeClr val="dk2"/>
                </a:solidFill>
                <a:latin typeface="Arial"/>
                <a:ea typeface="Arial"/>
                <a:cs typeface="Arial"/>
                <a:sym typeface="Arial"/>
              </a:rPr>
              <a:t>Gender inequality persists in scientific and research vocations and in women's careers. It affects women's working conditions, their access to areas of research and the accolades they receive, and creates glass ceilings.</a:t>
            </a:r>
            <a:endParaRPr sz="1000">
              <a:solidFill>
                <a:schemeClr val="dk2"/>
              </a:solidFill>
              <a:latin typeface="Arial"/>
              <a:ea typeface="Arial"/>
              <a:cs typeface="Arial"/>
              <a:sym typeface="Arial"/>
            </a:endParaRPr>
          </a:p>
          <a:p>
            <a:pPr marL="0" lvl="0" indent="0" algn="l" rtl="0">
              <a:lnSpc>
                <a:spcPct val="100000"/>
              </a:lnSpc>
              <a:spcBef>
                <a:spcPts val="0"/>
              </a:spcBef>
              <a:spcAft>
                <a:spcPts val="0"/>
              </a:spcAft>
              <a:buSzPts val="1800"/>
              <a:buNone/>
            </a:pPr>
            <a:r>
              <a:rPr lang="es" sz="1000">
                <a:solidFill>
                  <a:schemeClr val="dk2"/>
                </a:solidFill>
                <a:latin typeface="Arial"/>
                <a:ea typeface="Arial"/>
                <a:cs typeface="Arial"/>
                <a:sym typeface="Arial"/>
              </a:rPr>
              <a:t>For many years, women have had to downplay their work and achievements, which have been attributed to men. This has been the case in the sciences, in art, literature and music, among other fields.</a:t>
            </a:r>
            <a:endParaRPr sz="1000">
              <a:solidFill>
                <a:schemeClr val="dk2"/>
              </a:solidFill>
              <a:latin typeface="Arial"/>
              <a:ea typeface="Arial"/>
              <a:cs typeface="Arial"/>
              <a:sym typeface="Arial"/>
            </a:endParaRPr>
          </a:p>
          <a:p>
            <a:pPr marL="0" lvl="0" indent="0" algn="l" rtl="0">
              <a:lnSpc>
                <a:spcPct val="100000"/>
              </a:lnSpc>
              <a:spcBef>
                <a:spcPts val="1600"/>
              </a:spcBef>
              <a:spcAft>
                <a:spcPts val="0"/>
              </a:spcAft>
              <a:buSzPts val="1800"/>
              <a:buNone/>
            </a:pPr>
            <a:r>
              <a:rPr lang="es" sz="1000" b="1">
                <a:solidFill>
                  <a:schemeClr val="dk2"/>
                </a:solidFill>
                <a:latin typeface="Arial"/>
                <a:ea typeface="Arial"/>
                <a:cs typeface="Arial"/>
                <a:sym typeface="Arial"/>
              </a:rPr>
              <a:t>PROBLEM</a:t>
            </a:r>
            <a:br>
              <a:rPr lang="es" sz="1000">
                <a:solidFill>
                  <a:schemeClr val="dk2"/>
                </a:solidFill>
                <a:latin typeface="Arial"/>
                <a:ea typeface="Arial"/>
                <a:cs typeface="Arial"/>
                <a:sym typeface="Arial"/>
              </a:rPr>
            </a:br>
            <a:r>
              <a:rPr lang="es" sz="1000">
                <a:solidFill>
                  <a:schemeClr val="dk2"/>
                </a:solidFill>
                <a:latin typeface="Arial"/>
                <a:ea typeface="Arial"/>
                <a:cs typeface="Arial"/>
                <a:sym typeface="Arial"/>
              </a:rPr>
              <a:t>Invisibility and ignorance of the role of women in history, in the sciences and the humanities.</a:t>
            </a:r>
            <a:endParaRPr sz="1000">
              <a:solidFill>
                <a:schemeClr val="dk2"/>
              </a:solidFill>
              <a:latin typeface="Arial"/>
              <a:ea typeface="Arial"/>
              <a:cs typeface="Arial"/>
              <a:sym typeface="Arial"/>
            </a:endParaRPr>
          </a:p>
          <a:p>
            <a:pPr marL="0" lvl="0" indent="0" algn="l" rtl="0">
              <a:lnSpc>
                <a:spcPct val="100000"/>
              </a:lnSpc>
              <a:spcBef>
                <a:spcPts val="1600"/>
              </a:spcBef>
              <a:spcAft>
                <a:spcPts val="0"/>
              </a:spcAft>
              <a:buSzPts val="1800"/>
              <a:buNone/>
            </a:pPr>
            <a:endParaRPr sz="1000">
              <a:solidFill>
                <a:schemeClr val="dk2"/>
              </a:solidFill>
              <a:latin typeface="Arial"/>
              <a:ea typeface="Arial"/>
              <a:cs typeface="Arial"/>
              <a:sym typeface="Arial"/>
            </a:endParaRPr>
          </a:p>
          <a:p>
            <a:pPr marL="0" lvl="0" indent="0" algn="l" rtl="0">
              <a:lnSpc>
                <a:spcPct val="100000"/>
              </a:lnSpc>
              <a:spcBef>
                <a:spcPts val="0"/>
              </a:spcBef>
              <a:spcAft>
                <a:spcPts val="0"/>
              </a:spcAft>
              <a:buSzPts val="1800"/>
              <a:buNone/>
            </a:pPr>
            <a:r>
              <a:rPr lang="es" sz="1000" b="1">
                <a:solidFill>
                  <a:schemeClr val="dk2"/>
                </a:solidFill>
                <a:latin typeface="Arial"/>
                <a:ea typeface="Arial"/>
                <a:cs typeface="Arial"/>
                <a:sym typeface="Arial"/>
              </a:rPr>
              <a:t>OBJECTIVES</a:t>
            </a:r>
            <a:r>
              <a:rPr lang="es" sz="1000">
                <a:solidFill>
                  <a:schemeClr val="dk2"/>
                </a:solidFill>
                <a:latin typeface="Arial"/>
                <a:ea typeface="Arial"/>
                <a:cs typeface="Arial"/>
                <a:sym typeface="Arial"/>
              </a:rPr>
              <a:t> (what our aims are)</a:t>
            </a:r>
            <a:endParaRPr sz="1000">
              <a:solidFill>
                <a:schemeClr val="dk2"/>
              </a:solidFill>
              <a:latin typeface="Arial"/>
              <a:ea typeface="Arial"/>
              <a:cs typeface="Arial"/>
              <a:sym typeface="Arial"/>
            </a:endParaRPr>
          </a:p>
          <a:p>
            <a:pPr marL="0" lvl="0" indent="0" algn="l" rtl="0">
              <a:lnSpc>
                <a:spcPct val="100000"/>
              </a:lnSpc>
              <a:spcBef>
                <a:spcPts val="0"/>
              </a:spcBef>
              <a:spcAft>
                <a:spcPts val="0"/>
              </a:spcAft>
              <a:buSzPts val="1800"/>
              <a:buNone/>
            </a:pPr>
            <a:r>
              <a:rPr lang="es" sz="1000">
                <a:solidFill>
                  <a:schemeClr val="dk2"/>
                </a:solidFill>
                <a:latin typeface="Arial"/>
                <a:ea typeface="Arial"/>
                <a:cs typeface="Arial"/>
                <a:sym typeface="Arial"/>
              </a:rPr>
              <a:t>1. To raise the profile of female figures forgotten by history.</a:t>
            </a:r>
            <a:endParaRPr sz="1000">
              <a:solidFill>
                <a:schemeClr val="dk2"/>
              </a:solidFill>
              <a:latin typeface="Arial"/>
              <a:ea typeface="Arial"/>
              <a:cs typeface="Arial"/>
              <a:sym typeface="Arial"/>
            </a:endParaRPr>
          </a:p>
          <a:p>
            <a:pPr marL="0" lvl="0" indent="0" algn="l" rtl="0">
              <a:lnSpc>
                <a:spcPct val="100000"/>
              </a:lnSpc>
              <a:spcBef>
                <a:spcPts val="0"/>
              </a:spcBef>
              <a:spcAft>
                <a:spcPts val="0"/>
              </a:spcAft>
              <a:buSzPts val="1800"/>
              <a:buNone/>
            </a:pPr>
            <a:r>
              <a:rPr lang="es" sz="1000">
                <a:solidFill>
                  <a:schemeClr val="dk2"/>
                </a:solidFill>
                <a:latin typeface="Arial"/>
                <a:ea typeface="Arial"/>
                <a:cs typeface="Arial"/>
                <a:sym typeface="Arial"/>
              </a:rPr>
              <a:t>2.To raise awareness and provide active training in gender equality.</a:t>
            </a:r>
            <a:endParaRPr sz="1000">
              <a:solidFill>
                <a:schemeClr val="dk2"/>
              </a:solidFill>
              <a:latin typeface="Arial"/>
              <a:ea typeface="Arial"/>
              <a:cs typeface="Arial"/>
              <a:sym typeface="Arial"/>
            </a:endParaRPr>
          </a:p>
          <a:p>
            <a:pPr marL="0" lvl="0" indent="0" algn="l" rtl="0">
              <a:lnSpc>
                <a:spcPct val="100000"/>
              </a:lnSpc>
              <a:spcBef>
                <a:spcPts val="1600"/>
              </a:spcBef>
              <a:spcAft>
                <a:spcPts val="1600"/>
              </a:spcAft>
              <a:buSzPts val="1800"/>
              <a:buNone/>
            </a:pPr>
            <a:endParaRPr sz="1000">
              <a:solidFill>
                <a:schemeClr val="dk2"/>
              </a:solidFill>
              <a:latin typeface="Arial"/>
              <a:ea typeface="Arial"/>
              <a:cs typeface="Arial"/>
              <a:sym typeface="Arial"/>
            </a:endParaRPr>
          </a:p>
        </p:txBody>
      </p:sp>
      <p:sp>
        <p:nvSpPr>
          <p:cNvPr id="252" name="Google Shape;252;p8"/>
          <p:cNvSpPr txBox="1"/>
          <p:nvPr/>
        </p:nvSpPr>
        <p:spPr>
          <a:xfrm>
            <a:off x="3375574" y="784243"/>
            <a:ext cx="2520000" cy="1857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2"/>
              </a:buClr>
              <a:buSzPts val="1800"/>
              <a:buFont typeface="Roboto"/>
              <a:buNone/>
            </a:pPr>
            <a:r>
              <a:rPr lang="es" sz="1000" b="1">
                <a:solidFill>
                  <a:schemeClr val="dk2"/>
                </a:solidFill>
              </a:rPr>
              <a:t>METHOD AND MATERIALS</a:t>
            </a:r>
            <a:r>
              <a:rPr lang="es" sz="1000" b="1" i="0" u="none" strike="noStrike" cap="none">
                <a:solidFill>
                  <a:schemeClr val="dk2"/>
                </a:solidFill>
                <a:latin typeface="Arial"/>
                <a:ea typeface="Arial"/>
                <a:cs typeface="Arial"/>
                <a:sym typeface="Arial"/>
              </a:rPr>
              <a:t> </a:t>
            </a:r>
            <a:r>
              <a:rPr lang="es" sz="1000">
                <a:solidFill>
                  <a:schemeClr val="dk2"/>
                </a:solidFill>
              </a:rPr>
              <a:t>(how we are going to achieve the objectives)</a:t>
            </a:r>
            <a:endParaRPr sz="1000">
              <a:solidFill>
                <a:schemeClr val="dk2"/>
              </a:solidFill>
            </a:endParaRPr>
          </a:p>
          <a:p>
            <a:pPr marL="0" marR="0" lvl="0" indent="0" algn="l" rtl="0">
              <a:lnSpc>
                <a:spcPct val="100000"/>
              </a:lnSpc>
              <a:spcBef>
                <a:spcPts val="0"/>
              </a:spcBef>
              <a:spcAft>
                <a:spcPts val="0"/>
              </a:spcAft>
              <a:buClr>
                <a:schemeClr val="lt2"/>
              </a:buClr>
              <a:buSzPts val="1800"/>
              <a:buFont typeface="Roboto"/>
              <a:buNone/>
            </a:pPr>
            <a:r>
              <a:rPr lang="es" sz="1000">
                <a:solidFill>
                  <a:schemeClr val="dk2"/>
                </a:solidFill>
              </a:rPr>
              <a:t>1. Document and choose various leading female figures in history in different disciplines and professions. 2. Design an artistic action plan that is pleasant, impactful, accessible, interactive and respectful. 3. Look for busy locations to achieve the most impact. 4. Carry out and promote the plan.</a:t>
            </a:r>
            <a:endParaRPr sz="1000">
              <a:solidFill>
                <a:schemeClr val="dk2"/>
              </a:solidFill>
            </a:endParaRPr>
          </a:p>
          <a:p>
            <a:pPr marL="0" marR="0" lvl="0" indent="0" algn="l" rtl="0">
              <a:lnSpc>
                <a:spcPct val="100000"/>
              </a:lnSpc>
              <a:spcBef>
                <a:spcPts val="0"/>
              </a:spcBef>
              <a:spcAft>
                <a:spcPts val="1600"/>
              </a:spcAft>
              <a:buClr>
                <a:schemeClr val="lt2"/>
              </a:buClr>
              <a:buSzPts val="1800"/>
              <a:buFont typeface="Roboto"/>
              <a:buNone/>
            </a:pPr>
            <a:endParaRPr sz="1000">
              <a:solidFill>
                <a:schemeClr val="dk2"/>
              </a:solidFill>
            </a:endParaRPr>
          </a:p>
        </p:txBody>
      </p:sp>
      <p:sp>
        <p:nvSpPr>
          <p:cNvPr id="253" name="Google Shape;253;p8"/>
          <p:cNvSpPr txBox="1"/>
          <p:nvPr/>
        </p:nvSpPr>
        <p:spPr>
          <a:xfrm>
            <a:off x="6266373" y="784243"/>
            <a:ext cx="2520000" cy="1800941"/>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s" sz="1000" b="1">
                <a:solidFill>
                  <a:schemeClr val="dk2"/>
                </a:solidFill>
              </a:rPr>
              <a:t>RESULT</a:t>
            </a:r>
            <a:r>
              <a:rPr lang="es" sz="1000" b="1" i="0" u="none" strike="noStrike" cap="none">
                <a:solidFill>
                  <a:schemeClr val="dk2"/>
                </a:solidFill>
                <a:latin typeface="Arial"/>
                <a:ea typeface="Arial"/>
                <a:cs typeface="Arial"/>
                <a:sym typeface="Arial"/>
              </a:rPr>
              <a:t>S </a:t>
            </a:r>
            <a:r>
              <a:rPr lang="es" sz="1000">
                <a:solidFill>
                  <a:schemeClr val="dk2"/>
                </a:solidFill>
              </a:rPr>
              <a:t>(findings, proposals for intervention, etc.)</a:t>
            </a:r>
            <a:endParaRPr sz="1000">
              <a:solidFill>
                <a:schemeClr val="dk2"/>
              </a:solidFill>
            </a:endParaRPr>
          </a:p>
          <a:p>
            <a:pPr marL="0" marR="0" lvl="0" indent="0" algn="l" rtl="0">
              <a:lnSpc>
                <a:spcPct val="100000"/>
              </a:lnSpc>
              <a:spcBef>
                <a:spcPts val="0"/>
              </a:spcBef>
              <a:spcAft>
                <a:spcPts val="0"/>
              </a:spcAft>
              <a:buNone/>
            </a:pPr>
            <a:r>
              <a:rPr lang="es" sz="1000">
                <a:solidFill>
                  <a:schemeClr val="dk2"/>
                </a:solidFill>
              </a:rPr>
              <a:t>1.Comparative data graphs.</a:t>
            </a:r>
            <a:endParaRPr sz="1000">
              <a:solidFill>
                <a:schemeClr val="dk2"/>
              </a:solidFill>
            </a:endParaRPr>
          </a:p>
          <a:p>
            <a:pPr marL="0" marR="0" lvl="0" indent="0" algn="l" rtl="0">
              <a:lnSpc>
                <a:spcPct val="100000"/>
              </a:lnSpc>
              <a:spcBef>
                <a:spcPts val="0"/>
              </a:spcBef>
              <a:spcAft>
                <a:spcPts val="0"/>
              </a:spcAft>
              <a:buNone/>
            </a:pPr>
            <a:r>
              <a:rPr lang="es" sz="1000">
                <a:solidFill>
                  <a:schemeClr val="dk2"/>
                </a:solidFill>
              </a:rPr>
              <a:t>2. 8 works of street art and literature: graffiti, paste-ups, street poetry… </a:t>
            </a:r>
            <a:endParaRPr sz="1000">
              <a:solidFill>
                <a:schemeClr val="dk2"/>
              </a:solidFill>
            </a:endParaRPr>
          </a:p>
          <a:p>
            <a:pPr marL="0" marR="0" lvl="0" indent="0" algn="l" rtl="0">
              <a:lnSpc>
                <a:spcPct val="100000"/>
              </a:lnSpc>
              <a:spcBef>
                <a:spcPts val="0"/>
              </a:spcBef>
              <a:spcAft>
                <a:spcPts val="0"/>
              </a:spcAft>
              <a:buNone/>
            </a:pPr>
            <a:r>
              <a:rPr lang="es" sz="1000">
                <a:solidFill>
                  <a:schemeClr val="dk2"/>
                </a:solidFill>
              </a:rPr>
              <a:t>3. QR Challenge: Upload your secret woman.</a:t>
            </a:r>
            <a:endParaRPr sz="1000">
              <a:solidFill>
                <a:schemeClr val="dk2"/>
              </a:solidFill>
            </a:endParaRPr>
          </a:p>
          <a:p>
            <a:pPr marL="0" marR="0" lvl="0" indent="0" algn="l" rtl="0">
              <a:lnSpc>
                <a:spcPct val="100000"/>
              </a:lnSpc>
              <a:spcBef>
                <a:spcPts val="0"/>
              </a:spcBef>
              <a:spcAft>
                <a:spcPts val="0"/>
              </a:spcAft>
              <a:buNone/>
            </a:pPr>
            <a:r>
              <a:rPr lang="es" sz="1000">
                <a:solidFill>
                  <a:schemeClr val="dk2"/>
                </a:solidFill>
              </a:rPr>
              <a:t>4. Secret women repository website</a:t>
            </a:r>
            <a:r>
              <a:rPr lang="es" sz="1000" b="0" i="0" u="none" strike="noStrike" cap="none">
                <a:solidFill>
                  <a:schemeClr val="dk2"/>
                </a:solidFill>
                <a:latin typeface="Arial"/>
                <a:ea typeface="Arial"/>
                <a:cs typeface="Arial"/>
                <a:sym typeface="Arial"/>
              </a:rPr>
              <a:t>. </a:t>
            </a:r>
            <a:endParaRPr/>
          </a:p>
          <a:p>
            <a:pPr marL="0" marR="0" lvl="0" indent="0" algn="l" rtl="0">
              <a:lnSpc>
                <a:spcPct val="100000"/>
              </a:lnSpc>
              <a:spcBef>
                <a:spcPts val="1600"/>
              </a:spcBef>
              <a:spcAft>
                <a:spcPts val="0"/>
              </a:spcAft>
              <a:buNone/>
            </a:pPr>
            <a:r>
              <a:rPr lang="es" sz="1000" b="1">
                <a:solidFill>
                  <a:schemeClr val="dk2"/>
                </a:solidFill>
              </a:rPr>
              <a:t>CONCLUSIONS AND DISCUSSION</a:t>
            </a:r>
            <a:r>
              <a:rPr lang="es" sz="1000" b="1" i="0" u="none" strike="noStrike" cap="none">
                <a:solidFill>
                  <a:schemeClr val="dk2"/>
                </a:solidFill>
                <a:latin typeface="Arial"/>
                <a:ea typeface="Arial"/>
                <a:cs typeface="Arial"/>
                <a:sym typeface="Arial"/>
              </a:rPr>
              <a:t> </a:t>
            </a:r>
            <a:r>
              <a:rPr lang="es" sz="1000">
                <a:solidFill>
                  <a:schemeClr val="dk2"/>
                </a:solidFill>
              </a:rPr>
              <a:t>(what the findings mean)</a:t>
            </a:r>
            <a:endParaRPr sz="1000">
              <a:solidFill>
                <a:schemeClr val="dk2"/>
              </a:solidFill>
            </a:endParaRPr>
          </a:p>
          <a:p>
            <a:pPr marL="0" marR="0" lvl="0" indent="0" algn="l" rtl="0">
              <a:lnSpc>
                <a:spcPct val="100000"/>
              </a:lnSpc>
              <a:spcBef>
                <a:spcPts val="1600"/>
              </a:spcBef>
              <a:spcAft>
                <a:spcPts val="1600"/>
              </a:spcAft>
              <a:buNone/>
            </a:pPr>
            <a:br>
              <a:rPr lang="es" sz="1000" b="0" i="0" u="none" strike="noStrike" cap="none">
                <a:solidFill>
                  <a:schemeClr val="dk2"/>
                </a:solidFill>
                <a:latin typeface="Arial"/>
                <a:ea typeface="Arial"/>
                <a:cs typeface="Arial"/>
                <a:sym typeface="Arial"/>
              </a:rPr>
            </a:br>
            <a:endParaRPr sz="1000" b="0" i="0" u="none" strike="noStrike" cap="none">
              <a:solidFill>
                <a:schemeClr val="dk2"/>
              </a:solidFill>
              <a:latin typeface="Arial"/>
              <a:ea typeface="Arial"/>
              <a:cs typeface="Arial"/>
              <a:sym typeface="Arial"/>
            </a:endParaRPr>
          </a:p>
        </p:txBody>
      </p:sp>
      <p:sp>
        <p:nvSpPr>
          <p:cNvPr id="254" name="Google Shape;254;p8"/>
          <p:cNvSpPr/>
          <p:nvPr/>
        </p:nvSpPr>
        <p:spPr>
          <a:xfrm>
            <a:off x="3148225" y="4149658"/>
            <a:ext cx="1769100" cy="761475"/>
          </a:xfrm>
          <a:prstGeom prst="roundRect">
            <a:avLst>
              <a:gd name="adj" fmla="val 16667"/>
            </a:avLst>
          </a:prstGeom>
          <a:solidFill>
            <a:srgbClr val="FFEBEB"/>
          </a:solidFill>
          <a:ln>
            <a:noFill/>
          </a:ln>
        </p:spPr>
        <p:txBody>
          <a:bodyPr spcFirstLastPara="1" wrap="square" lIns="36000" tIns="36000" rIns="36000" bIns="360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s" sz="800" dirty="0">
                <a:solidFill>
                  <a:schemeClr val="dk2"/>
                </a:solidFill>
              </a:rPr>
              <a:t>Project and idea taken from the </a:t>
            </a:r>
            <a:r>
              <a:rPr lang="es" sz="800" i="1" dirty="0">
                <a:solidFill>
                  <a:schemeClr val="dk2"/>
                </a:solidFill>
              </a:rPr>
              <a:t>Women In Science </a:t>
            </a:r>
            <a:r>
              <a:rPr lang="es" sz="800" dirty="0">
                <a:solidFill>
                  <a:schemeClr val="dk2"/>
                </a:solidFill>
              </a:rPr>
              <a:t>project (UPV). See:</a:t>
            </a:r>
            <a:r>
              <a:rPr lang="es" sz="800" b="0" i="0" u="none" strike="noStrike" cap="none" dirty="0">
                <a:solidFill>
                  <a:schemeClr val="dk2"/>
                </a:solidFill>
                <a:latin typeface="Arial"/>
                <a:ea typeface="Arial"/>
                <a:cs typeface="Arial"/>
                <a:sym typeface="Arial"/>
              </a:rPr>
              <a:t> </a:t>
            </a:r>
            <a:r>
              <a:rPr lang="es" sz="800" b="0" i="0" u="sng" strike="noStrike" cap="none" dirty="0">
                <a:solidFill>
                  <a:schemeClr val="dk2"/>
                </a:solidFill>
                <a:latin typeface="Arial"/>
                <a:ea typeface="Arial"/>
                <a:cs typeface="Arial"/>
                <a:sym typeface="Arial"/>
                <a:hlinkClick r:id="rId3">
                  <a:extLst>
                    <a:ext uri="{A12FA001-AC4F-418D-AE19-62706E023703}">
                      <ahyp:hlinkClr xmlns:ahyp="http://schemas.microsoft.com/office/drawing/2018/hyperlinkcolor" val="tx"/>
                    </a:ext>
                  </a:extLst>
                </a:hlinkClick>
              </a:rPr>
              <a:t>http://www.donesdeciencia.upv.es/index_c.html</a:t>
            </a:r>
            <a:r>
              <a:rPr lang="es" sz="800" b="0" i="0" u="none" strike="noStrike" cap="none" dirty="0">
                <a:solidFill>
                  <a:schemeClr val="dk2"/>
                </a:solidFill>
                <a:latin typeface="Arial"/>
                <a:ea typeface="Arial"/>
                <a:cs typeface="Arial"/>
                <a:sym typeface="Arial"/>
              </a:rPr>
              <a:t>.</a:t>
            </a:r>
            <a:endParaRPr sz="800" b="0" i="0" u="none" strike="noStrike" cap="none" dirty="0">
              <a:solidFill>
                <a:schemeClr val="dk2"/>
              </a:solidFill>
              <a:latin typeface="Arial"/>
              <a:ea typeface="Arial"/>
              <a:cs typeface="Arial"/>
              <a:sym typeface="Arial"/>
            </a:endParaRPr>
          </a:p>
        </p:txBody>
      </p:sp>
      <p:pic>
        <p:nvPicPr>
          <p:cNvPr id="255" name="Google Shape;255;p8"/>
          <p:cNvPicPr preferRelativeResize="0"/>
          <p:nvPr/>
        </p:nvPicPr>
        <p:blipFill rotWithShape="1">
          <a:blip r:embed="rId4">
            <a:alphaModFix/>
          </a:blip>
          <a:srcRect/>
          <a:stretch/>
        </p:blipFill>
        <p:spPr>
          <a:xfrm>
            <a:off x="5020435" y="2661501"/>
            <a:ext cx="3765938" cy="2236966"/>
          </a:xfrm>
          <a:prstGeom prst="rect">
            <a:avLst/>
          </a:prstGeom>
          <a:noFill/>
          <a:ln>
            <a:noFill/>
          </a:ln>
        </p:spPr>
      </p:pic>
      <p:sp>
        <p:nvSpPr>
          <p:cNvPr id="256" name="Google Shape;256;p8"/>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a:solidFill>
                  <a:schemeClr val="dk2"/>
                </a:solidFill>
              </a:rPr>
              <a:t>Secret women</a:t>
            </a:r>
            <a:endParaRPr sz="2400" b="0" i="0" u="none" strike="noStrike" cap="none">
              <a:solidFill>
                <a:schemeClr val="dk2"/>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BBFC3"/>
        </a:solidFill>
        <a:effectLst/>
      </p:bgPr>
    </p:bg>
    <p:spTree>
      <p:nvGrpSpPr>
        <p:cNvPr id="1" name="Shape 260"/>
        <p:cNvGrpSpPr/>
        <p:nvPr/>
      </p:nvGrpSpPr>
      <p:grpSpPr>
        <a:xfrm>
          <a:off x="0" y="0"/>
          <a:ext cx="0" cy="0"/>
          <a:chOff x="0" y="0"/>
          <a:chExt cx="0" cy="0"/>
        </a:xfrm>
      </p:grpSpPr>
      <p:sp>
        <p:nvSpPr>
          <p:cNvPr id="261" name="Google Shape;261;p9"/>
          <p:cNvSpPr/>
          <p:nvPr/>
        </p:nvSpPr>
        <p:spPr>
          <a:xfrm>
            <a:off x="137269" y="687690"/>
            <a:ext cx="8791355" cy="4331986"/>
          </a:xfrm>
          <a:custGeom>
            <a:avLst/>
            <a:gdLst/>
            <a:ahLst/>
            <a:cxnLst/>
            <a:rect l="l" t="t" r="r" b="b"/>
            <a:pathLst>
              <a:path w="8791355" h="4331986" extrusionOk="0">
                <a:moveTo>
                  <a:pt x="65216" y="124229"/>
                </a:moveTo>
                <a:cubicBezTo>
                  <a:pt x="139493" y="-154450"/>
                  <a:pt x="8348489" y="72752"/>
                  <a:pt x="8722594" y="124229"/>
                </a:cubicBezTo>
                <a:cubicBezTo>
                  <a:pt x="8964996" y="559023"/>
                  <a:pt x="8592344" y="2896122"/>
                  <a:pt x="8722594" y="4272308"/>
                </a:cubicBezTo>
                <a:cubicBezTo>
                  <a:pt x="5792107" y="4370239"/>
                  <a:pt x="1854825" y="4427568"/>
                  <a:pt x="139623" y="4286880"/>
                </a:cubicBezTo>
                <a:cubicBezTo>
                  <a:pt x="82548" y="2872960"/>
                  <a:pt x="23994" y="1654275"/>
                  <a:pt x="65216" y="124229"/>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62" name="Google Shape;262;p9"/>
          <p:cNvSpPr txBox="1">
            <a:spLocks noGrp="1"/>
          </p:cNvSpPr>
          <p:nvPr>
            <p:ph type="body" idx="4294967295"/>
          </p:nvPr>
        </p:nvSpPr>
        <p:spPr>
          <a:xfrm>
            <a:off x="382747" y="784244"/>
            <a:ext cx="2520000" cy="4235432"/>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s" sz="1000" b="1">
                <a:solidFill>
                  <a:schemeClr val="dk2"/>
                </a:solidFill>
                <a:latin typeface="Arial"/>
                <a:ea typeface="Arial"/>
                <a:cs typeface="Arial"/>
                <a:sym typeface="Arial"/>
              </a:rPr>
              <a:t>COMMUNICATION</a:t>
            </a:r>
            <a:br>
              <a:rPr lang="es" sz="1000">
                <a:solidFill>
                  <a:schemeClr val="dk2"/>
                </a:solidFill>
                <a:latin typeface="Arial"/>
                <a:ea typeface="Arial"/>
                <a:cs typeface="Arial"/>
                <a:sym typeface="Arial"/>
              </a:rPr>
            </a:br>
            <a:r>
              <a:rPr lang="es" sz="1000">
                <a:solidFill>
                  <a:schemeClr val="dk2"/>
                </a:solidFill>
                <a:latin typeface="Arial"/>
                <a:ea typeface="Arial"/>
                <a:cs typeface="Arial"/>
                <a:sym typeface="Arial"/>
              </a:rPr>
              <a:t>1. QR Challenge: Upload your secret woman</a:t>
            </a:r>
            <a:endParaRPr sz="1000">
              <a:solidFill>
                <a:schemeClr val="dk2"/>
              </a:solidFill>
              <a:latin typeface="Arial"/>
              <a:ea typeface="Arial"/>
              <a:cs typeface="Arial"/>
              <a:sym typeface="Arial"/>
            </a:endParaRPr>
          </a:p>
          <a:p>
            <a:pPr marL="0" lvl="0" indent="0" algn="l" rtl="0">
              <a:lnSpc>
                <a:spcPct val="100000"/>
              </a:lnSpc>
              <a:spcBef>
                <a:spcPts val="0"/>
              </a:spcBef>
              <a:spcAft>
                <a:spcPts val="0"/>
              </a:spcAft>
              <a:buSzPts val="1800"/>
              <a:buNone/>
            </a:pPr>
            <a:r>
              <a:rPr lang="es" sz="1000">
                <a:solidFill>
                  <a:schemeClr val="dk2"/>
                </a:solidFill>
                <a:latin typeface="Arial"/>
                <a:ea typeface="Arial"/>
                <a:cs typeface="Arial"/>
                <a:sym typeface="Arial"/>
              </a:rPr>
              <a:t>2. A repository website with a selection of women who have been important in history.</a:t>
            </a:r>
            <a:endParaRPr sz="1000">
              <a:solidFill>
                <a:schemeClr val="dk2"/>
              </a:solidFill>
              <a:latin typeface="Arial"/>
              <a:ea typeface="Arial"/>
              <a:cs typeface="Arial"/>
              <a:sym typeface="Arial"/>
            </a:endParaRPr>
          </a:p>
          <a:p>
            <a:pPr marL="0" lvl="0" indent="0" algn="l" rtl="0">
              <a:lnSpc>
                <a:spcPct val="100000"/>
              </a:lnSpc>
              <a:spcBef>
                <a:spcPts val="0"/>
              </a:spcBef>
              <a:spcAft>
                <a:spcPts val="0"/>
              </a:spcAft>
              <a:buSzPts val="1800"/>
              <a:buNone/>
            </a:pPr>
            <a:r>
              <a:rPr lang="es" sz="1000">
                <a:solidFill>
                  <a:schemeClr val="dk2"/>
                </a:solidFill>
                <a:latin typeface="Arial"/>
                <a:ea typeface="Arial"/>
                <a:cs typeface="Arial"/>
                <a:sym typeface="Arial"/>
              </a:rPr>
              <a:t>3. Urban showcase.</a:t>
            </a:r>
            <a:endParaRPr sz="1000" b="1">
              <a:solidFill>
                <a:schemeClr val="dk2"/>
              </a:solidFill>
              <a:latin typeface="Arial"/>
              <a:ea typeface="Arial"/>
              <a:cs typeface="Arial"/>
              <a:sym typeface="Arial"/>
            </a:endParaRPr>
          </a:p>
          <a:p>
            <a:pPr marL="0" lvl="0" indent="0" algn="l" rtl="0">
              <a:lnSpc>
                <a:spcPct val="100000"/>
              </a:lnSpc>
              <a:spcBef>
                <a:spcPts val="1600"/>
              </a:spcBef>
              <a:spcAft>
                <a:spcPts val="0"/>
              </a:spcAft>
              <a:buSzPts val="1800"/>
              <a:buNone/>
            </a:pPr>
            <a:r>
              <a:rPr lang="es" sz="1000" b="1">
                <a:solidFill>
                  <a:schemeClr val="dk2"/>
                </a:solidFill>
                <a:latin typeface="Arial"/>
                <a:ea typeface="Arial"/>
                <a:cs typeface="Arial"/>
                <a:sym typeface="Arial"/>
              </a:rPr>
              <a:t>BUDGET AND MATERIALS</a:t>
            </a:r>
            <a:br>
              <a:rPr lang="es" sz="1000" b="1">
                <a:solidFill>
                  <a:schemeClr val="dk2"/>
                </a:solidFill>
                <a:latin typeface="Arial"/>
                <a:ea typeface="Arial"/>
                <a:cs typeface="Arial"/>
                <a:sym typeface="Arial"/>
              </a:rPr>
            </a:br>
            <a:r>
              <a:rPr lang="es" sz="1000">
                <a:solidFill>
                  <a:schemeClr val="dk2"/>
                </a:solidFill>
                <a:latin typeface="Arial"/>
                <a:ea typeface="Arial"/>
                <a:cs typeface="Arial"/>
                <a:sym typeface="Arial"/>
              </a:rPr>
              <a:t>Disposal material to carry out the project and the communication action.</a:t>
            </a:r>
            <a:endParaRPr/>
          </a:p>
          <a:p>
            <a:pPr marL="0" lvl="0" indent="0" algn="l" rtl="0">
              <a:lnSpc>
                <a:spcPct val="100000"/>
              </a:lnSpc>
              <a:spcBef>
                <a:spcPts val="1600"/>
              </a:spcBef>
              <a:spcAft>
                <a:spcPts val="0"/>
              </a:spcAft>
              <a:buSzPts val="1800"/>
              <a:buNone/>
            </a:pPr>
            <a:endParaRPr sz="1000">
              <a:solidFill>
                <a:schemeClr val="dk2"/>
              </a:solidFill>
              <a:latin typeface="Arial"/>
              <a:ea typeface="Arial"/>
              <a:cs typeface="Arial"/>
              <a:sym typeface="Arial"/>
            </a:endParaRPr>
          </a:p>
          <a:p>
            <a:pPr marL="0" lvl="0" indent="0" algn="l" rtl="0">
              <a:lnSpc>
                <a:spcPct val="100000"/>
              </a:lnSpc>
              <a:spcBef>
                <a:spcPts val="1600"/>
              </a:spcBef>
              <a:spcAft>
                <a:spcPts val="1600"/>
              </a:spcAft>
              <a:buSzPts val="1800"/>
              <a:buNone/>
            </a:pPr>
            <a:endParaRPr sz="1000">
              <a:solidFill>
                <a:schemeClr val="dk2"/>
              </a:solidFill>
              <a:latin typeface="Arial"/>
              <a:ea typeface="Arial"/>
              <a:cs typeface="Arial"/>
              <a:sym typeface="Arial"/>
            </a:endParaRPr>
          </a:p>
        </p:txBody>
      </p:sp>
      <p:sp>
        <p:nvSpPr>
          <p:cNvPr id="263" name="Google Shape;263;p9"/>
          <p:cNvSpPr txBox="1"/>
          <p:nvPr/>
        </p:nvSpPr>
        <p:spPr>
          <a:xfrm>
            <a:off x="3375574" y="784243"/>
            <a:ext cx="2520000" cy="1856937"/>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s" sz="1000" b="1">
                <a:solidFill>
                  <a:schemeClr val="dk2"/>
                </a:solidFill>
              </a:rPr>
              <a:t>INNOVATION</a:t>
            </a:r>
            <a:endParaRPr sz="1000" b="0" i="0" u="none" strike="noStrike" cap="none">
              <a:solidFill>
                <a:schemeClr val="dk2"/>
              </a:solidFill>
              <a:latin typeface="Arial"/>
              <a:ea typeface="Arial"/>
              <a:cs typeface="Arial"/>
              <a:sym typeface="Arial"/>
            </a:endParaRPr>
          </a:p>
          <a:p>
            <a:pPr marL="0" marR="0" lvl="0" indent="0" algn="l" rtl="0">
              <a:lnSpc>
                <a:spcPct val="100000"/>
              </a:lnSpc>
              <a:spcBef>
                <a:spcPts val="0"/>
              </a:spcBef>
              <a:spcAft>
                <a:spcPts val="0"/>
              </a:spcAft>
              <a:buNone/>
            </a:pPr>
            <a:r>
              <a:rPr lang="es" sz="1000">
                <a:solidFill>
                  <a:schemeClr val="dk2"/>
                </a:solidFill>
              </a:rPr>
              <a:t>- A mixed face-to-face and online participation format.</a:t>
            </a:r>
            <a:endParaRPr sz="1000">
              <a:solidFill>
                <a:schemeClr val="dk2"/>
              </a:solidFill>
            </a:endParaRPr>
          </a:p>
          <a:p>
            <a:pPr marL="0" marR="0" lvl="0" indent="0" algn="l" rtl="0">
              <a:lnSpc>
                <a:spcPct val="100000"/>
              </a:lnSpc>
              <a:spcBef>
                <a:spcPts val="0"/>
              </a:spcBef>
              <a:spcAft>
                <a:spcPts val="0"/>
              </a:spcAft>
              <a:buNone/>
            </a:pPr>
            <a:r>
              <a:rPr lang="es" sz="1000">
                <a:solidFill>
                  <a:schemeClr val="dk2"/>
                </a:solidFill>
              </a:rPr>
              <a:t>- It combines science and entertainment.</a:t>
            </a:r>
            <a:endParaRPr sz="1000">
              <a:solidFill>
                <a:schemeClr val="dk2"/>
              </a:solidFill>
            </a:endParaRPr>
          </a:p>
          <a:p>
            <a:pPr marL="0" marR="0" lvl="0" indent="0" algn="l" rtl="0">
              <a:lnSpc>
                <a:spcPct val="100000"/>
              </a:lnSpc>
              <a:spcBef>
                <a:spcPts val="0"/>
              </a:spcBef>
              <a:spcAft>
                <a:spcPts val="0"/>
              </a:spcAft>
              <a:buNone/>
            </a:pPr>
            <a:r>
              <a:rPr lang="es" sz="1000">
                <a:solidFill>
                  <a:schemeClr val="dk2"/>
                </a:solidFill>
              </a:rPr>
              <a:t>- Open-air museum: the walls in our streets become open-air museums where people can discover - or rediscover - some of the most outstanding female figures in history and their struggle for gender equality in this field.</a:t>
            </a:r>
            <a:endParaRPr sz="1000">
              <a:solidFill>
                <a:schemeClr val="dk2"/>
              </a:solidFill>
            </a:endParaRPr>
          </a:p>
          <a:p>
            <a:pPr marL="0" marR="0" lvl="0" indent="0" algn="l" rtl="0">
              <a:lnSpc>
                <a:spcPct val="100000"/>
              </a:lnSpc>
              <a:spcBef>
                <a:spcPts val="0"/>
              </a:spcBef>
              <a:spcAft>
                <a:spcPts val="0"/>
              </a:spcAft>
              <a:buNone/>
            </a:pPr>
            <a:endParaRPr sz="1000">
              <a:solidFill>
                <a:schemeClr val="dk2"/>
              </a:solidFill>
            </a:endParaRPr>
          </a:p>
          <a:p>
            <a:pPr marL="0" marR="0" lvl="0" indent="0" algn="l" rtl="0">
              <a:lnSpc>
                <a:spcPct val="100000"/>
              </a:lnSpc>
              <a:spcBef>
                <a:spcPts val="0"/>
              </a:spcBef>
              <a:spcAft>
                <a:spcPts val="1600"/>
              </a:spcAft>
              <a:buClr>
                <a:schemeClr val="lt2"/>
              </a:buClr>
              <a:buSzPts val="1800"/>
              <a:buFont typeface="Roboto"/>
              <a:buNone/>
            </a:pPr>
            <a:endParaRPr sz="1000" b="0" i="0" u="none" strike="noStrike" cap="none">
              <a:solidFill>
                <a:schemeClr val="dk2"/>
              </a:solidFill>
              <a:latin typeface="Arial"/>
              <a:ea typeface="Arial"/>
              <a:cs typeface="Arial"/>
              <a:sym typeface="Arial"/>
            </a:endParaRPr>
          </a:p>
        </p:txBody>
      </p:sp>
      <p:sp>
        <p:nvSpPr>
          <p:cNvPr id="264" name="Google Shape;264;p9"/>
          <p:cNvSpPr txBox="1"/>
          <p:nvPr/>
        </p:nvSpPr>
        <p:spPr>
          <a:xfrm>
            <a:off x="6266373" y="784243"/>
            <a:ext cx="2520000" cy="401068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2"/>
              </a:buClr>
              <a:buSzPts val="1800"/>
              <a:buFont typeface="Arial"/>
              <a:buNone/>
            </a:pPr>
            <a:r>
              <a:rPr lang="es" sz="1000" b="1">
                <a:solidFill>
                  <a:schemeClr val="dk2"/>
                </a:solidFill>
              </a:rPr>
              <a:t>TIPS</a:t>
            </a:r>
            <a:endParaRPr/>
          </a:p>
          <a:p>
            <a:pPr marL="0" marR="0" lvl="0" indent="0" algn="l" rtl="0">
              <a:lnSpc>
                <a:spcPct val="100000"/>
              </a:lnSpc>
              <a:spcBef>
                <a:spcPts val="0"/>
              </a:spcBef>
              <a:spcAft>
                <a:spcPts val="0"/>
              </a:spcAft>
              <a:buClr>
                <a:schemeClr val="lt2"/>
              </a:buClr>
              <a:buSzPts val="1800"/>
              <a:buFont typeface="Arial"/>
              <a:buNone/>
            </a:pPr>
            <a:r>
              <a:rPr lang="es" sz="1000" b="0" i="0" u="none" strike="noStrike" cap="none">
                <a:solidFill>
                  <a:schemeClr val="dk2"/>
                </a:solidFill>
                <a:latin typeface="Arial"/>
                <a:ea typeface="Arial"/>
                <a:cs typeface="Arial"/>
                <a:sym typeface="Arial"/>
              </a:rPr>
              <a:t>• </a:t>
            </a:r>
            <a:r>
              <a:rPr lang="es" sz="1000">
                <a:solidFill>
                  <a:schemeClr val="dk2"/>
                </a:solidFill>
              </a:rPr>
              <a:t>Remember municipal by-laws concerning frontage.</a:t>
            </a:r>
            <a:endParaRPr sz="1000">
              <a:solidFill>
                <a:schemeClr val="dk2"/>
              </a:solidFill>
            </a:endParaRPr>
          </a:p>
          <a:p>
            <a:pPr marL="0" marR="0" lvl="0" indent="0" algn="l" rtl="0">
              <a:lnSpc>
                <a:spcPct val="100000"/>
              </a:lnSpc>
              <a:spcBef>
                <a:spcPts val="0"/>
              </a:spcBef>
              <a:spcAft>
                <a:spcPts val="0"/>
              </a:spcAft>
              <a:buClr>
                <a:schemeClr val="lt2"/>
              </a:buClr>
              <a:buSzPts val="1800"/>
              <a:buFont typeface="Arial"/>
              <a:buNone/>
            </a:pPr>
            <a:r>
              <a:rPr lang="es" sz="1000">
                <a:solidFill>
                  <a:schemeClr val="dk2"/>
                </a:solidFill>
              </a:rPr>
              <a:t>• Owners need to sign a work permit and have a prior plan. Some municipal councils require these to be registered with the town planning department beforehand.</a:t>
            </a:r>
            <a:endParaRPr sz="1000">
              <a:solidFill>
                <a:schemeClr val="dk2"/>
              </a:solidFill>
            </a:endParaRPr>
          </a:p>
          <a:p>
            <a:pPr marL="0" marR="0" lvl="0" indent="0" algn="l" rtl="0">
              <a:lnSpc>
                <a:spcPct val="100000"/>
              </a:lnSpc>
              <a:spcBef>
                <a:spcPts val="0"/>
              </a:spcBef>
              <a:spcAft>
                <a:spcPts val="0"/>
              </a:spcAft>
              <a:buClr>
                <a:schemeClr val="lt2"/>
              </a:buClr>
              <a:buSzPts val="1800"/>
              <a:buFont typeface="Arial"/>
              <a:buNone/>
            </a:pPr>
            <a:r>
              <a:rPr lang="es" sz="1000">
                <a:solidFill>
                  <a:schemeClr val="dk2"/>
                </a:solidFill>
              </a:rPr>
              <a:t>• Seek help from residents' associations, especially if the municipal has declined to participate in the project. If the residents assume ownership of the graffiti, it will have a better chance of surviving in the long term, and not being destroyed by other graffiti.</a:t>
            </a:r>
            <a:endParaRPr sz="1000">
              <a:solidFill>
                <a:schemeClr val="dk2"/>
              </a:solidFill>
            </a:endParaRPr>
          </a:p>
          <a:p>
            <a:pPr marL="0" marR="0" lvl="0" indent="0" algn="l" rtl="0">
              <a:lnSpc>
                <a:spcPct val="100000"/>
              </a:lnSpc>
              <a:spcBef>
                <a:spcPts val="0"/>
              </a:spcBef>
              <a:spcAft>
                <a:spcPts val="0"/>
              </a:spcAft>
              <a:buClr>
                <a:schemeClr val="lt2"/>
              </a:buClr>
              <a:buSzPts val="1800"/>
              <a:buFont typeface="Arial"/>
              <a:buNone/>
            </a:pPr>
            <a:r>
              <a:rPr lang="es" sz="1000">
                <a:solidFill>
                  <a:schemeClr val="dk2"/>
                </a:solidFill>
              </a:rPr>
              <a:t>• Schools are a good place for murals, and so are bar and restaurant terraces.</a:t>
            </a:r>
            <a:endParaRPr sz="1000">
              <a:solidFill>
                <a:schemeClr val="dk2"/>
              </a:solidFill>
            </a:endParaRPr>
          </a:p>
          <a:p>
            <a:pPr marL="0" marR="0" lvl="0" indent="0" algn="l" rtl="0">
              <a:lnSpc>
                <a:spcPct val="100000"/>
              </a:lnSpc>
              <a:spcBef>
                <a:spcPts val="0"/>
              </a:spcBef>
              <a:spcAft>
                <a:spcPts val="0"/>
              </a:spcAft>
              <a:buClr>
                <a:schemeClr val="lt2"/>
              </a:buClr>
              <a:buSzPts val="1800"/>
              <a:buFont typeface="Arial"/>
              <a:buNone/>
            </a:pPr>
            <a:r>
              <a:rPr lang="es" sz="1000">
                <a:solidFill>
                  <a:schemeClr val="dk2"/>
                </a:solidFill>
              </a:rPr>
              <a:t>• You have more chance of success if you choose locations outside the town centre, which are usually subject to stricter protection regulations than residential neighbourhoods.</a:t>
            </a:r>
            <a:endParaRPr sz="1000">
              <a:solidFill>
                <a:schemeClr val="dk2"/>
              </a:solidFill>
            </a:endParaRPr>
          </a:p>
          <a:p>
            <a:pPr marL="0" marR="0" lvl="0" indent="0" algn="l" rtl="0">
              <a:lnSpc>
                <a:spcPct val="100000"/>
              </a:lnSpc>
              <a:spcBef>
                <a:spcPts val="0"/>
              </a:spcBef>
              <a:spcAft>
                <a:spcPts val="1600"/>
              </a:spcAft>
              <a:buNone/>
            </a:pPr>
            <a:endParaRPr sz="1000" b="0" i="0" u="none" strike="noStrike" cap="none">
              <a:solidFill>
                <a:schemeClr val="dk2"/>
              </a:solidFill>
              <a:latin typeface="Arial"/>
              <a:ea typeface="Arial"/>
              <a:cs typeface="Arial"/>
              <a:sym typeface="Arial"/>
            </a:endParaRPr>
          </a:p>
        </p:txBody>
      </p:sp>
      <p:pic>
        <p:nvPicPr>
          <p:cNvPr id="265" name="Google Shape;265;p9"/>
          <p:cNvPicPr preferRelativeResize="0"/>
          <p:nvPr/>
        </p:nvPicPr>
        <p:blipFill rotWithShape="1">
          <a:blip r:embed="rId3">
            <a:alphaModFix/>
          </a:blip>
          <a:srcRect/>
          <a:stretch/>
        </p:blipFill>
        <p:spPr>
          <a:xfrm>
            <a:off x="1072347" y="2791426"/>
            <a:ext cx="2377247" cy="2117825"/>
          </a:xfrm>
          <a:prstGeom prst="rect">
            <a:avLst/>
          </a:prstGeom>
          <a:noFill/>
          <a:ln>
            <a:noFill/>
          </a:ln>
        </p:spPr>
      </p:pic>
      <p:pic>
        <p:nvPicPr>
          <p:cNvPr id="266" name="Google Shape;266;p9"/>
          <p:cNvPicPr preferRelativeResize="0"/>
          <p:nvPr/>
        </p:nvPicPr>
        <p:blipFill rotWithShape="1">
          <a:blip r:embed="rId4">
            <a:alphaModFix/>
          </a:blip>
          <a:srcRect l="23335" r="34509" b="20734"/>
          <a:stretch/>
        </p:blipFill>
        <p:spPr>
          <a:xfrm>
            <a:off x="3460317" y="2791426"/>
            <a:ext cx="1928501" cy="2117825"/>
          </a:xfrm>
          <a:prstGeom prst="rect">
            <a:avLst/>
          </a:prstGeom>
          <a:noFill/>
          <a:ln>
            <a:noFill/>
          </a:ln>
        </p:spPr>
      </p:pic>
      <p:sp>
        <p:nvSpPr>
          <p:cNvPr id="267" name="Google Shape;267;p9"/>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a:solidFill>
                  <a:schemeClr val="dk2"/>
                </a:solidFill>
              </a:rPr>
              <a:t>Secret women</a:t>
            </a:r>
            <a:endParaRPr sz="2400" b="0" i="0" u="none" strike="noStrike" cap="none">
              <a:solidFill>
                <a:schemeClr val="dk2"/>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g371552168e3_0_141"/>
          <p:cNvSpPr/>
          <p:nvPr/>
        </p:nvSpPr>
        <p:spPr>
          <a:xfrm>
            <a:off x="137269" y="202132"/>
            <a:ext cx="8791355" cy="3742636"/>
          </a:xfrm>
          <a:custGeom>
            <a:avLst/>
            <a:gdLst/>
            <a:ahLst/>
            <a:cxnLst/>
            <a:rect l="l" t="t" r="r" b="b"/>
            <a:pathLst>
              <a:path w="8791355" h="3742636" extrusionOk="0">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73" name="Google Shape;273;g371552168e3_0_141"/>
          <p:cNvSpPr txBox="1"/>
          <p:nvPr/>
        </p:nvSpPr>
        <p:spPr>
          <a:xfrm>
            <a:off x="1303587" y="1417488"/>
            <a:ext cx="6502800" cy="2401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424242"/>
              </a:buClr>
              <a:buSzPts val="1200"/>
              <a:buFont typeface="Arial"/>
              <a:buNone/>
            </a:pPr>
            <a:r>
              <a:rPr lang="es" sz="1200" b="1" i="0" u="sng" strike="noStrike" cap="none">
                <a:solidFill>
                  <a:srgbClr val="424242"/>
                </a:solidFill>
                <a:latin typeface="Arial"/>
                <a:ea typeface="Arial"/>
                <a:cs typeface="Arial"/>
                <a:sym typeface="Arial"/>
                <a:hlinkClick r:id="rId3">
                  <a:extLst>
                    <a:ext uri="{A12FA001-AC4F-418D-AE19-62706E023703}">
                      <ahyp:hlinkClr xmlns:ahyp="http://schemas.microsoft.com/office/drawing/2018/hyperlinkcolor" val="tx"/>
                    </a:ext>
                  </a:extLst>
                </a:hlinkClick>
              </a:rPr>
              <a:t>Saving my territory with the UMH. Intellectual enrichment programme</a:t>
            </a:r>
            <a:r>
              <a:rPr lang="es" sz="1200" b="1" i="0" u="none" strike="noStrike" cap="none">
                <a:solidFill>
                  <a:srgbClr val="424242"/>
                </a:solidFill>
                <a:latin typeface="Arial"/>
                <a:ea typeface="Arial"/>
                <a:cs typeface="Arial"/>
                <a:sym typeface="Arial"/>
              </a:rPr>
              <a:t> © 2025 by IILP-UMH is licensed under CC BY-NC-ND 4.0. To view a copy of this license, visit </a:t>
            </a:r>
            <a:r>
              <a:rPr lang="es" sz="1200" b="1" i="0" u="sng" strike="noStrike" cap="none">
                <a:solidFill>
                  <a:srgbClr val="424242"/>
                </a:solidFill>
                <a:latin typeface="Arial"/>
                <a:ea typeface="Arial"/>
                <a:cs typeface="Arial"/>
                <a:sym typeface="Arial"/>
                <a:hlinkClick r:id="rId4">
                  <a:extLst>
                    <a:ext uri="{A12FA001-AC4F-418D-AE19-62706E023703}">
                      <ahyp:hlinkClr xmlns:ahyp="http://schemas.microsoft.com/office/drawing/2018/hyperlinkcolor" val="tx"/>
                    </a:ext>
                  </a:extLst>
                </a:hlinkClick>
              </a:rPr>
              <a:t>https://creativecommons.org/licenses/by-nc-nd/4.0/</a:t>
            </a:r>
            <a:endParaRPr sz="1200" b="1" i="0" u="none" strike="noStrike" cap="none">
              <a:solidFill>
                <a:srgbClr val="42424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424242"/>
              </a:buClr>
              <a:buSzPts val="1200"/>
              <a:buFont typeface="Arial"/>
              <a:buNone/>
            </a:pPr>
            <a:r>
              <a:rPr lang="es" sz="1200" b="1">
                <a:solidFill>
                  <a:srgbClr val="424242"/>
                </a:solidFill>
              </a:rPr>
              <a:t>Please use the following reference when citing this work:</a:t>
            </a:r>
            <a:endParaRPr sz="1200" b="1">
              <a:solidFill>
                <a:srgbClr val="424242"/>
              </a:solidFill>
            </a:endParaRPr>
          </a:p>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424242"/>
              </a:buClr>
              <a:buSzPts val="1200"/>
              <a:buFont typeface="Arial"/>
              <a:buNone/>
            </a:pPr>
            <a:r>
              <a:rPr lang="es" sz="1200" b="1">
                <a:solidFill>
                  <a:srgbClr val="424242"/>
                </a:solidFill>
              </a:rPr>
              <a:t>Name(s) and surname(s) of the signatory/ies to this document (2025). Document title. </a:t>
            </a:r>
            <a:r>
              <a:rPr lang="es" sz="1200" b="1" i="1">
                <a:solidFill>
                  <a:srgbClr val="424242"/>
                </a:solidFill>
              </a:rPr>
              <a:t>Saving My Territory</a:t>
            </a:r>
            <a:r>
              <a:rPr lang="es" sz="1200" b="1">
                <a:solidFill>
                  <a:srgbClr val="424242"/>
                </a:solidFill>
              </a:rPr>
              <a:t> Intellectual Enrichment Programme. Miguel Hernández University of Elche. Available at https://salvandomiterritorio.umh.es/</a:t>
            </a:r>
            <a:endParaRPr sz="1200" b="1">
              <a:solidFill>
                <a:srgbClr val="424242"/>
              </a:solidFill>
            </a:endParaRPr>
          </a:p>
          <a:p>
            <a:pPr marL="0" marR="0" lvl="0" indent="0" algn="l" rtl="0">
              <a:lnSpc>
                <a:spcPct val="100000"/>
              </a:lnSpc>
              <a:spcBef>
                <a:spcPts val="0"/>
              </a:spcBef>
              <a:spcAft>
                <a:spcPts val="0"/>
              </a:spcAft>
              <a:buClr>
                <a:srgbClr val="424242"/>
              </a:buClr>
              <a:buSzPts val="1200"/>
              <a:buFont typeface="Arial"/>
              <a:buNone/>
            </a:pPr>
            <a:endParaRPr sz="1200" b="1">
              <a:solidFill>
                <a:srgbClr val="424242"/>
              </a:solidFill>
            </a:endParaRPr>
          </a:p>
        </p:txBody>
      </p:sp>
      <p:grpSp>
        <p:nvGrpSpPr>
          <p:cNvPr id="274" name="Google Shape;274;g371552168e3_0_141"/>
          <p:cNvGrpSpPr/>
          <p:nvPr/>
        </p:nvGrpSpPr>
        <p:grpSpPr>
          <a:xfrm>
            <a:off x="1560797" y="4169916"/>
            <a:ext cx="6335656" cy="594167"/>
            <a:chOff x="1280599" y="4169916"/>
            <a:chExt cx="6335656" cy="594167"/>
          </a:xfrm>
        </p:grpSpPr>
        <p:grpSp>
          <p:nvGrpSpPr>
            <p:cNvPr id="275" name="Google Shape;275;g371552168e3_0_141"/>
            <p:cNvGrpSpPr/>
            <p:nvPr/>
          </p:nvGrpSpPr>
          <p:grpSpPr>
            <a:xfrm>
              <a:off x="6337375" y="4169916"/>
              <a:ext cx="1278880" cy="594167"/>
              <a:chOff x="-2844824" y="2492896"/>
              <a:chExt cx="3200400" cy="1486904"/>
            </a:xfrm>
          </p:grpSpPr>
          <p:pic>
            <p:nvPicPr>
              <p:cNvPr id="276" name="Google Shape;276;g371552168e3_0_141" descr="PRIMERA-ARTICULACION-COLOR-CMYK_ok.jpg"/>
              <p:cNvPicPr preferRelativeResize="0"/>
              <p:nvPr/>
            </p:nvPicPr>
            <p:blipFill rotWithShape="1">
              <a:blip r:embed="rId5">
                <a:alphaModFix/>
              </a:blip>
              <a:srcRect/>
              <a:stretch/>
            </p:blipFill>
            <p:spPr>
              <a:xfrm>
                <a:off x="-2772816" y="2492896"/>
                <a:ext cx="3024338" cy="1240278"/>
              </a:xfrm>
              <a:prstGeom prst="rect">
                <a:avLst/>
              </a:prstGeom>
              <a:noFill/>
              <a:ln>
                <a:noFill/>
              </a:ln>
            </p:spPr>
          </p:pic>
          <p:sp>
            <p:nvSpPr>
              <p:cNvPr id="277" name="Google Shape;277;g371552168e3_0_141"/>
              <p:cNvSpPr txBox="1"/>
              <p:nvPr/>
            </p:nvSpPr>
            <p:spPr>
              <a:xfrm>
                <a:off x="-2844824" y="3429000"/>
                <a:ext cx="3200400" cy="550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600"/>
                  <a:buFont typeface="Arial"/>
                  <a:buNone/>
                </a:pPr>
                <a:r>
                  <a:rPr lang="es" sz="600" b="0" i="0" u="none" strike="noStrike" cap="none">
                    <a:solidFill>
                      <a:srgbClr val="000000"/>
                    </a:solidFill>
                    <a:latin typeface="Calibri"/>
                    <a:ea typeface="Calibri"/>
                    <a:cs typeface="Calibri"/>
                    <a:sym typeface="Calibri"/>
                  </a:rPr>
                  <a:t>Vicerrectorado de Estudiantes </a:t>
                </a:r>
                <a:br>
                  <a:rPr lang="es" sz="600" b="0" i="0" u="none" strike="noStrike" cap="none">
                    <a:solidFill>
                      <a:srgbClr val="000000"/>
                    </a:solidFill>
                    <a:latin typeface="Calibri"/>
                    <a:ea typeface="Calibri"/>
                    <a:cs typeface="Calibri"/>
                    <a:sym typeface="Calibri"/>
                  </a:rPr>
                </a:br>
                <a:r>
                  <a:rPr lang="es" sz="600" b="0" i="0" u="none" strike="noStrike" cap="none">
                    <a:solidFill>
                      <a:srgbClr val="000000"/>
                    </a:solidFill>
                    <a:latin typeface="Calibri"/>
                    <a:ea typeface="Calibri"/>
                    <a:cs typeface="Calibri"/>
                    <a:sym typeface="Calibri"/>
                  </a:rPr>
                  <a:t>y Coordinación</a:t>
                </a:r>
                <a:endParaRPr sz="600" b="0" i="0" u="none" strike="noStrike" cap="none">
                  <a:solidFill>
                    <a:srgbClr val="888888"/>
                  </a:solidFill>
                  <a:latin typeface="Calibri"/>
                  <a:ea typeface="Calibri"/>
                  <a:cs typeface="Calibri"/>
                  <a:sym typeface="Calibri"/>
                </a:endParaRPr>
              </a:p>
            </p:txBody>
          </p:sp>
        </p:grpSp>
        <p:pic>
          <p:nvPicPr>
            <p:cNvPr id="278" name="Google Shape;278;g371552168e3_0_141" descr="iilp"/>
            <p:cNvPicPr preferRelativeResize="0"/>
            <p:nvPr/>
          </p:nvPicPr>
          <p:blipFill rotWithShape="1">
            <a:blip r:embed="rId6">
              <a:alphaModFix/>
            </a:blip>
            <a:srcRect/>
            <a:stretch/>
          </p:blipFill>
          <p:spPr>
            <a:xfrm>
              <a:off x="3856233" y="4277736"/>
              <a:ext cx="2148257" cy="378526"/>
            </a:xfrm>
            <a:prstGeom prst="rect">
              <a:avLst/>
            </a:prstGeom>
            <a:noFill/>
            <a:ln>
              <a:noFill/>
            </a:ln>
          </p:spPr>
        </p:pic>
        <p:pic>
          <p:nvPicPr>
            <p:cNvPr id="279" name="Google Shape;279;g371552168e3_0_141"/>
            <p:cNvPicPr preferRelativeResize="0"/>
            <p:nvPr/>
          </p:nvPicPr>
          <p:blipFill rotWithShape="1">
            <a:blip r:embed="rId7">
              <a:alphaModFix/>
            </a:blip>
            <a:srcRect/>
            <a:stretch/>
          </p:blipFill>
          <p:spPr>
            <a:xfrm>
              <a:off x="1280599" y="4273412"/>
              <a:ext cx="2242750" cy="387175"/>
            </a:xfrm>
            <a:prstGeom prst="rect">
              <a:avLst/>
            </a:prstGeom>
            <a:noFill/>
            <a:ln>
              <a:noFill/>
            </a:ln>
          </p:spPr>
        </p:pic>
      </p:grpSp>
      <p:sp>
        <p:nvSpPr>
          <p:cNvPr id="280" name="Google Shape;280;g371552168e3_0_141"/>
          <p:cNvSpPr/>
          <p:nvPr/>
        </p:nvSpPr>
        <p:spPr>
          <a:xfrm>
            <a:off x="0" y="0"/>
            <a:ext cx="9144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81" name="Google Shape;281;g371552168e3_0_141" descr="Dibujo con letras blancas&#10;&#10;El contenido generado por IA puede ser incorrecto."/>
          <p:cNvPicPr preferRelativeResize="0"/>
          <p:nvPr/>
        </p:nvPicPr>
        <p:blipFill rotWithShape="1">
          <a:blip r:embed="rId8">
            <a:alphaModFix/>
          </a:blip>
          <a:srcRect/>
          <a:stretch/>
        </p:blipFill>
        <p:spPr>
          <a:xfrm>
            <a:off x="4090193" y="990600"/>
            <a:ext cx="963613" cy="33496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5"/>
        <p:cNvGrpSpPr/>
        <p:nvPr/>
      </p:nvGrpSpPr>
      <p:grpSpPr>
        <a:xfrm>
          <a:off x="0" y="0"/>
          <a:ext cx="0" cy="0"/>
          <a:chOff x="0" y="0"/>
          <a:chExt cx="0" cy="0"/>
        </a:xfrm>
      </p:grpSpPr>
      <p:sp>
        <p:nvSpPr>
          <p:cNvPr id="286" name="Google Shape;286;g371552168e3_0_154"/>
          <p:cNvSpPr/>
          <p:nvPr/>
        </p:nvSpPr>
        <p:spPr>
          <a:xfrm>
            <a:off x="137269" y="202132"/>
            <a:ext cx="8791355" cy="3742636"/>
          </a:xfrm>
          <a:custGeom>
            <a:avLst/>
            <a:gdLst/>
            <a:ahLst/>
            <a:cxnLst/>
            <a:rect l="l" t="t" r="r" b="b"/>
            <a:pathLst>
              <a:path w="8791355" h="3742636" extrusionOk="0">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grpSp>
        <p:nvGrpSpPr>
          <p:cNvPr id="287" name="Google Shape;287;g371552168e3_0_154"/>
          <p:cNvGrpSpPr/>
          <p:nvPr/>
        </p:nvGrpSpPr>
        <p:grpSpPr>
          <a:xfrm>
            <a:off x="1560797" y="4169916"/>
            <a:ext cx="6335656" cy="594167"/>
            <a:chOff x="1280599" y="4169916"/>
            <a:chExt cx="6335656" cy="594167"/>
          </a:xfrm>
        </p:grpSpPr>
        <p:grpSp>
          <p:nvGrpSpPr>
            <p:cNvPr id="288" name="Google Shape;288;g371552168e3_0_154"/>
            <p:cNvGrpSpPr/>
            <p:nvPr/>
          </p:nvGrpSpPr>
          <p:grpSpPr>
            <a:xfrm>
              <a:off x="6337375" y="4169916"/>
              <a:ext cx="1278880" cy="594167"/>
              <a:chOff x="-2844824" y="2492896"/>
              <a:chExt cx="3200400" cy="1486904"/>
            </a:xfrm>
          </p:grpSpPr>
          <p:pic>
            <p:nvPicPr>
              <p:cNvPr id="289" name="Google Shape;289;g371552168e3_0_154" descr="PRIMERA-ARTICULACION-COLOR-CMYK_ok.jpg"/>
              <p:cNvPicPr preferRelativeResize="0"/>
              <p:nvPr/>
            </p:nvPicPr>
            <p:blipFill rotWithShape="1">
              <a:blip r:embed="rId3">
                <a:alphaModFix/>
              </a:blip>
              <a:srcRect/>
              <a:stretch/>
            </p:blipFill>
            <p:spPr>
              <a:xfrm>
                <a:off x="-2772816" y="2492896"/>
                <a:ext cx="3024338" cy="1240278"/>
              </a:xfrm>
              <a:prstGeom prst="rect">
                <a:avLst/>
              </a:prstGeom>
              <a:noFill/>
              <a:ln>
                <a:noFill/>
              </a:ln>
            </p:spPr>
          </p:pic>
          <p:sp>
            <p:nvSpPr>
              <p:cNvPr id="290" name="Google Shape;290;g371552168e3_0_154"/>
              <p:cNvSpPr txBox="1"/>
              <p:nvPr/>
            </p:nvSpPr>
            <p:spPr>
              <a:xfrm>
                <a:off x="-2844824" y="3429000"/>
                <a:ext cx="3200400" cy="550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600"/>
                  <a:buFont typeface="Arial"/>
                  <a:buNone/>
                </a:pPr>
                <a:r>
                  <a:rPr lang="es" sz="600" b="0" i="0" u="none" strike="noStrike" cap="none">
                    <a:solidFill>
                      <a:srgbClr val="000000"/>
                    </a:solidFill>
                    <a:latin typeface="Calibri"/>
                    <a:ea typeface="Calibri"/>
                    <a:cs typeface="Calibri"/>
                    <a:sym typeface="Calibri"/>
                  </a:rPr>
                  <a:t>Vicerrectorado de Estudiantes </a:t>
                </a:r>
                <a:br>
                  <a:rPr lang="es" sz="600" b="0" i="0" u="none" strike="noStrike" cap="none">
                    <a:solidFill>
                      <a:srgbClr val="000000"/>
                    </a:solidFill>
                    <a:latin typeface="Calibri"/>
                    <a:ea typeface="Calibri"/>
                    <a:cs typeface="Calibri"/>
                    <a:sym typeface="Calibri"/>
                  </a:rPr>
                </a:br>
                <a:r>
                  <a:rPr lang="es" sz="600" b="0" i="0" u="none" strike="noStrike" cap="none">
                    <a:solidFill>
                      <a:srgbClr val="000000"/>
                    </a:solidFill>
                    <a:latin typeface="Calibri"/>
                    <a:ea typeface="Calibri"/>
                    <a:cs typeface="Calibri"/>
                    <a:sym typeface="Calibri"/>
                  </a:rPr>
                  <a:t>y Coordinación</a:t>
                </a:r>
                <a:endParaRPr sz="600" b="0" i="0" u="none" strike="noStrike" cap="none">
                  <a:solidFill>
                    <a:srgbClr val="888888"/>
                  </a:solidFill>
                  <a:latin typeface="Calibri"/>
                  <a:ea typeface="Calibri"/>
                  <a:cs typeface="Calibri"/>
                  <a:sym typeface="Calibri"/>
                </a:endParaRPr>
              </a:p>
            </p:txBody>
          </p:sp>
        </p:grpSp>
        <p:pic>
          <p:nvPicPr>
            <p:cNvPr id="291" name="Google Shape;291;g371552168e3_0_154" descr="iilp"/>
            <p:cNvPicPr preferRelativeResize="0"/>
            <p:nvPr/>
          </p:nvPicPr>
          <p:blipFill rotWithShape="1">
            <a:blip r:embed="rId4">
              <a:alphaModFix/>
            </a:blip>
            <a:srcRect/>
            <a:stretch/>
          </p:blipFill>
          <p:spPr>
            <a:xfrm>
              <a:off x="3856233" y="4277736"/>
              <a:ext cx="2148257" cy="378526"/>
            </a:xfrm>
            <a:prstGeom prst="rect">
              <a:avLst/>
            </a:prstGeom>
            <a:noFill/>
            <a:ln>
              <a:noFill/>
            </a:ln>
          </p:spPr>
        </p:pic>
        <p:pic>
          <p:nvPicPr>
            <p:cNvPr id="292" name="Google Shape;292;g371552168e3_0_154"/>
            <p:cNvPicPr preferRelativeResize="0"/>
            <p:nvPr/>
          </p:nvPicPr>
          <p:blipFill rotWithShape="1">
            <a:blip r:embed="rId5">
              <a:alphaModFix/>
            </a:blip>
            <a:srcRect/>
            <a:stretch/>
          </p:blipFill>
          <p:spPr>
            <a:xfrm>
              <a:off x="1280599" y="4273412"/>
              <a:ext cx="2242750" cy="387175"/>
            </a:xfrm>
            <a:prstGeom prst="rect">
              <a:avLst/>
            </a:prstGeom>
            <a:noFill/>
            <a:ln>
              <a:noFill/>
            </a:ln>
          </p:spPr>
        </p:pic>
      </p:grpSp>
      <p:sp>
        <p:nvSpPr>
          <p:cNvPr id="293" name="Google Shape;293;g371552168e3_0_154"/>
          <p:cNvSpPr txBox="1"/>
          <p:nvPr/>
        </p:nvSpPr>
        <p:spPr>
          <a:xfrm>
            <a:off x="539750" y="2858917"/>
            <a:ext cx="80964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s" sz="1200" b="1" i="0" u="none" strike="noStrike" cap="none">
                <a:solidFill>
                  <a:srgbClr val="424242"/>
                </a:solidFill>
                <a:latin typeface="Arial"/>
                <a:ea typeface="Arial"/>
                <a:cs typeface="Arial"/>
                <a:sym typeface="Arial"/>
              </a:rPr>
              <a:t>Begoña Ivars Nicolás</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s" sz="1200" b="0" i="0" u="sng" strike="noStrike" cap="none">
                <a:solidFill>
                  <a:srgbClr val="424242"/>
                </a:solidFill>
                <a:latin typeface="Arial"/>
                <a:ea typeface="Arial"/>
                <a:cs typeface="Arial"/>
                <a:sym typeface="Arial"/>
                <a:hlinkClick r:id="rId6">
                  <a:extLst>
                    <a:ext uri="{A12FA001-AC4F-418D-AE19-62706E023703}">
                      <ahyp:hlinkClr xmlns:ahyp="http://schemas.microsoft.com/office/drawing/2018/hyperlinkcolor" val="tx"/>
                    </a:ext>
                  </a:extLst>
                </a:hlinkClick>
              </a:rPr>
              <a:t>bivars@umh.es</a:t>
            </a:r>
            <a:r>
              <a:rPr lang="es" sz="1200" b="0" i="0" u="none" strike="noStrike" cap="none">
                <a:solidFill>
                  <a:srgbClr val="424242"/>
                </a:solidFill>
                <a:latin typeface="Arial"/>
                <a:ea typeface="Arial"/>
                <a:cs typeface="Arial"/>
                <a:sym typeface="Arial"/>
              </a:rPr>
              <a:t> </a:t>
            </a:r>
            <a:endParaRPr sz="1200" b="0" i="0" u="none" strike="noStrike" cap="none">
              <a:solidFill>
                <a:srgbClr val="424242"/>
              </a:solidFill>
              <a:latin typeface="Arial"/>
              <a:ea typeface="Arial"/>
              <a:cs typeface="Arial"/>
              <a:sym typeface="Arial"/>
            </a:endParaRPr>
          </a:p>
        </p:txBody>
      </p:sp>
      <p:sp>
        <p:nvSpPr>
          <p:cNvPr id="294" name="Google Shape;294;g371552168e3_0_154"/>
          <p:cNvSpPr txBox="1"/>
          <p:nvPr/>
        </p:nvSpPr>
        <p:spPr>
          <a:xfrm>
            <a:off x="539750" y="1188964"/>
            <a:ext cx="8096400" cy="1503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000"/>
              <a:buFont typeface="Arial"/>
              <a:buNone/>
            </a:pPr>
            <a:r>
              <a:rPr lang="es" sz="3000">
                <a:solidFill>
                  <a:srgbClr val="C00000"/>
                </a:solidFill>
              </a:rPr>
              <a:t>Examples of research projects I </a:t>
            </a:r>
            <a:endParaRPr sz="3000">
              <a:solidFill>
                <a:srgbClr val="C00000"/>
              </a:solidFill>
            </a:endParaRPr>
          </a:p>
          <a:p>
            <a:pPr marL="0" marR="0" lvl="0" indent="0" algn="ctr" rtl="0">
              <a:lnSpc>
                <a:spcPct val="100000"/>
              </a:lnSpc>
              <a:spcBef>
                <a:spcPts val="0"/>
              </a:spcBef>
              <a:spcAft>
                <a:spcPts val="0"/>
              </a:spcAft>
              <a:buClr>
                <a:srgbClr val="000000"/>
              </a:buClr>
              <a:buSzPts val="3000"/>
              <a:buFont typeface="Arial"/>
              <a:buNone/>
            </a:pPr>
            <a:r>
              <a:rPr lang="es" sz="3000">
                <a:solidFill>
                  <a:srgbClr val="C00000"/>
                </a:solidFill>
              </a:rPr>
              <a:t>Secret women</a:t>
            </a:r>
            <a:endParaRPr sz="3000">
              <a:solidFill>
                <a:srgbClr val="C00000"/>
              </a:solidFill>
            </a:endParaRPr>
          </a:p>
          <a:p>
            <a:pPr marL="0" marR="0" lvl="0" indent="0" algn="ctr" rtl="0">
              <a:lnSpc>
                <a:spcPct val="100000"/>
              </a:lnSpc>
              <a:spcBef>
                <a:spcPts val="0"/>
              </a:spcBef>
              <a:spcAft>
                <a:spcPts val="0"/>
              </a:spcAft>
              <a:buClr>
                <a:srgbClr val="000000"/>
              </a:buClr>
              <a:buSzPts val="4000"/>
              <a:buFont typeface="Arial"/>
              <a:buNone/>
            </a:pPr>
            <a:r>
              <a:rPr lang="es" sz="4000">
                <a:solidFill>
                  <a:srgbClr val="424242"/>
                </a:solidFill>
              </a:rPr>
              <a:t>Thank you</a:t>
            </a:r>
            <a:endParaRPr sz="3000" b="0" i="0" u="none" strike="noStrike" cap="none">
              <a:solidFill>
                <a:srgbClr val="C00000"/>
              </a:solidFill>
              <a:latin typeface="Bebas Neue"/>
              <a:ea typeface="Bebas Neue"/>
              <a:cs typeface="Bebas Neue"/>
              <a:sym typeface="Bebas Neue"/>
            </a:endParaRPr>
          </a:p>
        </p:txBody>
      </p:sp>
    </p:spTree>
  </p:cSld>
  <p:clrMapOvr>
    <a:masterClrMapping/>
  </p:clrMapOvr>
</p:sld>
</file>

<file path=ppt/theme/theme1.xml><?xml version="1.0" encoding="utf-8"?>
<a:theme xmlns:a="http://schemas.openxmlformats.org/drawingml/2006/main" name="1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1136</Words>
  <Application>Microsoft Office PowerPoint</Application>
  <PresentationFormat>Presentación en pantalla (16:9)</PresentationFormat>
  <Paragraphs>98</Paragraphs>
  <Slides>9</Slides>
  <Notes>9</Notes>
  <HiddenSlides>0</HiddenSlides>
  <MMClips>0</MMClips>
  <ScaleCrop>false</ScaleCrop>
  <HeadingPairs>
    <vt:vector size="6" baseType="variant">
      <vt:variant>
        <vt:lpstr>Fuentes usadas</vt:lpstr>
      </vt:variant>
      <vt:variant>
        <vt:i4>4</vt:i4>
      </vt:variant>
      <vt:variant>
        <vt:lpstr>Tema</vt:lpstr>
      </vt:variant>
      <vt:variant>
        <vt:i4>3</vt:i4>
      </vt:variant>
      <vt:variant>
        <vt:lpstr>Títulos de diapositiva</vt:lpstr>
      </vt:variant>
      <vt:variant>
        <vt:i4>9</vt:i4>
      </vt:variant>
    </vt:vector>
  </HeadingPairs>
  <TitlesOfParts>
    <vt:vector size="16" baseType="lpstr">
      <vt:lpstr>Arial</vt:lpstr>
      <vt:lpstr>Calibri</vt:lpstr>
      <vt:lpstr>Roboto</vt:lpstr>
      <vt:lpstr>Bebas Neue</vt:lpstr>
      <vt:lpstr>1_Material</vt:lpstr>
      <vt:lpstr>2_Material</vt:lpstr>
      <vt:lpstr>1_Material</vt:lpstr>
      <vt:lpstr>Presentación de PowerPoint</vt:lpstr>
      <vt:lpstr>Presentación de PowerPoint</vt:lpstr>
      <vt:lpstr>Objectives</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Begoña Ivars Nicólás</cp:lastModifiedBy>
  <cp:revision>1</cp:revision>
  <dcterms:modified xsi:type="dcterms:W3CDTF">2025-07-26T11:38:18Z</dcterms:modified>
</cp:coreProperties>
</file>